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7" r:id="rId3"/>
    <p:sldId id="274" r:id="rId4"/>
    <p:sldId id="258" r:id="rId5"/>
    <p:sldId id="271" r:id="rId6"/>
    <p:sldId id="278" r:id="rId7"/>
    <p:sldId id="275" r:id="rId8"/>
    <p:sldId id="276" r:id="rId9"/>
    <p:sldId id="277" r:id="rId10"/>
    <p:sldId id="279" r:id="rId11"/>
    <p:sldId id="272" r:id="rId12"/>
    <p:sldId id="273" r:id="rId13"/>
    <p:sldId id="282" r:id="rId14"/>
    <p:sldId id="285" r:id="rId15"/>
    <p:sldId id="286" r:id="rId16"/>
    <p:sldId id="280"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E79537-EBD0-4903-9D1A-A5FF778F0F11}" v="56" dt="2022-01-18T00:30:22.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WUDILI ONYENWEE ONWURAH" userId="91bbee56e4b2c19a" providerId="LiveId" clId="{93E79537-EBD0-4903-9D1A-A5FF778F0F11}"/>
    <pc:docChg chg="undo custSel addSld delSld modSld sldOrd delMainMaster">
      <pc:chgData name="OKWUDILI ONYENWEE ONWURAH" userId="91bbee56e4b2c19a" providerId="LiveId" clId="{93E79537-EBD0-4903-9D1A-A5FF778F0F11}" dt="2022-01-18T01:10:48.152" v="7606" actId="27636"/>
      <pc:docMkLst>
        <pc:docMk/>
      </pc:docMkLst>
      <pc:sldChg chg="new del">
        <pc:chgData name="OKWUDILI ONYENWEE ONWURAH" userId="91bbee56e4b2c19a" providerId="LiveId" clId="{93E79537-EBD0-4903-9D1A-A5FF778F0F11}" dt="2022-01-10T16:41:41.054" v="2" actId="47"/>
        <pc:sldMkLst>
          <pc:docMk/>
          <pc:sldMk cId="362255150" sldId="256"/>
        </pc:sldMkLst>
      </pc:sldChg>
      <pc:sldChg chg="modSp add mod modTransition">
        <pc:chgData name="OKWUDILI ONYENWEE ONWURAH" userId="91bbee56e4b2c19a" providerId="LiveId" clId="{93E79537-EBD0-4903-9D1A-A5FF778F0F11}" dt="2022-01-10T16:46:18.932" v="116"/>
        <pc:sldMkLst>
          <pc:docMk/>
          <pc:sldMk cId="32388791" sldId="257"/>
        </pc:sldMkLst>
        <pc:spChg chg="mod">
          <ac:chgData name="OKWUDILI ONYENWEE ONWURAH" userId="91bbee56e4b2c19a" providerId="LiveId" clId="{93E79537-EBD0-4903-9D1A-A5FF778F0F11}" dt="2022-01-10T16:43:55.109" v="88" actId="20577"/>
          <ac:spMkLst>
            <pc:docMk/>
            <pc:sldMk cId="32388791" sldId="257"/>
            <ac:spMk id="2" creationId="{00000000-0000-0000-0000-000000000000}"/>
          </ac:spMkLst>
        </pc:spChg>
        <pc:spChg chg="mod">
          <ac:chgData name="OKWUDILI ONYENWEE ONWURAH" userId="91bbee56e4b2c19a" providerId="LiveId" clId="{93E79537-EBD0-4903-9D1A-A5FF778F0F11}" dt="2022-01-10T16:45:14.180" v="110" actId="255"/>
          <ac:spMkLst>
            <pc:docMk/>
            <pc:sldMk cId="32388791" sldId="257"/>
            <ac:spMk id="3" creationId="{00000000-0000-0000-0000-000000000000}"/>
          </ac:spMkLst>
        </pc:spChg>
      </pc:sldChg>
      <pc:sldChg chg="addSp modSp add mod">
        <pc:chgData name="OKWUDILI ONYENWEE ONWURAH" userId="91bbee56e4b2c19a" providerId="LiveId" clId="{93E79537-EBD0-4903-9D1A-A5FF778F0F11}" dt="2022-01-11T00:44:10.804" v="4426" actId="1076"/>
        <pc:sldMkLst>
          <pc:docMk/>
          <pc:sldMk cId="2918709094" sldId="258"/>
        </pc:sldMkLst>
        <pc:spChg chg="mod">
          <ac:chgData name="OKWUDILI ONYENWEE ONWURAH" userId="91bbee56e4b2c19a" providerId="LiveId" clId="{93E79537-EBD0-4903-9D1A-A5FF778F0F11}" dt="2022-01-10T17:41:35.067" v="613" actId="20577"/>
          <ac:spMkLst>
            <pc:docMk/>
            <pc:sldMk cId="2918709094" sldId="258"/>
            <ac:spMk id="2" creationId="{00000000-0000-0000-0000-000000000000}"/>
          </ac:spMkLst>
        </pc:spChg>
        <pc:spChg chg="mod">
          <ac:chgData name="OKWUDILI ONYENWEE ONWURAH" userId="91bbee56e4b2c19a" providerId="LiveId" clId="{93E79537-EBD0-4903-9D1A-A5FF778F0F11}" dt="2022-01-10T17:35:11.967" v="390" actId="14100"/>
          <ac:spMkLst>
            <pc:docMk/>
            <pc:sldMk cId="2918709094" sldId="258"/>
            <ac:spMk id="4" creationId="{00000000-0000-0000-0000-000000000000}"/>
          </ac:spMkLst>
        </pc:spChg>
        <pc:spChg chg="add mod">
          <ac:chgData name="OKWUDILI ONYENWEE ONWURAH" userId="91bbee56e4b2c19a" providerId="LiveId" clId="{93E79537-EBD0-4903-9D1A-A5FF778F0F11}" dt="2022-01-11T00:43:58.993" v="4425" actId="255"/>
          <ac:spMkLst>
            <pc:docMk/>
            <pc:sldMk cId="2918709094" sldId="258"/>
            <ac:spMk id="16" creationId="{02EC466B-1C58-4D89-8250-CFD2C94AD803}"/>
          </ac:spMkLst>
        </pc:spChg>
        <pc:spChg chg="mod">
          <ac:chgData name="OKWUDILI ONYENWEE ONWURAH" userId="91bbee56e4b2c19a" providerId="LiveId" clId="{93E79537-EBD0-4903-9D1A-A5FF778F0F11}" dt="2022-01-10T17:41:46.343" v="617" actId="20577"/>
          <ac:spMkLst>
            <pc:docMk/>
            <pc:sldMk cId="2918709094" sldId="258"/>
            <ac:spMk id="19" creationId="{00000000-0000-0000-0000-000000000000}"/>
          </ac:spMkLst>
        </pc:spChg>
        <pc:spChg chg="mod">
          <ac:chgData name="OKWUDILI ONYENWEE ONWURAH" userId="91bbee56e4b2c19a" providerId="LiveId" clId="{93E79537-EBD0-4903-9D1A-A5FF778F0F11}" dt="2022-01-10T17:35:47.608" v="422" actId="27636"/>
          <ac:spMkLst>
            <pc:docMk/>
            <pc:sldMk cId="2918709094" sldId="258"/>
            <ac:spMk id="22" creationId="{00000000-0000-0000-0000-000000000000}"/>
          </ac:spMkLst>
        </pc:spChg>
        <pc:spChg chg="mod">
          <ac:chgData name="OKWUDILI ONYENWEE ONWURAH" userId="91bbee56e4b2c19a" providerId="LiveId" clId="{93E79537-EBD0-4903-9D1A-A5FF778F0F11}" dt="2022-01-10T17:42:15.903" v="620" actId="1076"/>
          <ac:spMkLst>
            <pc:docMk/>
            <pc:sldMk cId="2918709094" sldId="258"/>
            <ac:spMk id="23" creationId="{00000000-0000-0000-0000-000000000000}"/>
          </ac:spMkLst>
        </pc:spChg>
        <pc:spChg chg="mod">
          <ac:chgData name="OKWUDILI ONYENWEE ONWURAH" userId="91bbee56e4b2c19a" providerId="LiveId" clId="{93E79537-EBD0-4903-9D1A-A5FF778F0F11}" dt="2022-01-10T17:42:31.655" v="625" actId="20577"/>
          <ac:spMkLst>
            <pc:docMk/>
            <pc:sldMk cId="2918709094" sldId="258"/>
            <ac:spMk id="26" creationId="{00000000-0000-0000-0000-000000000000}"/>
          </ac:spMkLst>
        </pc:spChg>
        <pc:spChg chg="mod">
          <ac:chgData name="OKWUDILI ONYENWEE ONWURAH" userId="91bbee56e4b2c19a" providerId="LiveId" clId="{93E79537-EBD0-4903-9D1A-A5FF778F0F11}" dt="2022-01-10T17:42:22.862" v="622" actId="1076"/>
          <ac:spMkLst>
            <pc:docMk/>
            <pc:sldMk cId="2918709094" sldId="258"/>
            <ac:spMk id="27" creationId="{00000000-0000-0000-0000-000000000000}"/>
          </ac:spMkLst>
        </pc:spChg>
        <pc:spChg chg="mod">
          <ac:chgData name="OKWUDILI ONYENWEE ONWURAH" userId="91bbee56e4b2c19a" providerId="LiveId" clId="{93E79537-EBD0-4903-9D1A-A5FF778F0F11}" dt="2022-01-11T00:44:10.804" v="4426" actId="1076"/>
          <ac:spMkLst>
            <pc:docMk/>
            <pc:sldMk cId="2918709094" sldId="258"/>
            <ac:spMk id="41" creationId="{00000000-0000-0000-0000-000000000000}"/>
          </ac:spMkLst>
        </pc:spChg>
        <pc:spChg chg="mod">
          <ac:chgData name="OKWUDILI ONYENWEE ONWURAH" userId="91bbee56e4b2c19a" providerId="LiveId" clId="{93E79537-EBD0-4903-9D1A-A5FF778F0F11}" dt="2022-01-10T17:42:41.063" v="626" actId="1076"/>
          <ac:spMkLst>
            <pc:docMk/>
            <pc:sldMk cId="2918709094" sldId="258"/>
            <ac:spMk id="42" creationId="{00000000-0000-0000-0000-000000000000}"/>
          </ac:spMkLst>
        </pc:spChg>
        <pc:cxnChg chg="mod">
          <ac:chgData name="OKWUDILI ONYENWEE ONWURAH" userId="91bbee56e4b2c19a" providerId="LiveId" clId="{93E79537-EBD0-4903-9D1A-A5FF778F0F11}" dt="2022-01-11T00:41:13.029" v="4411" actId="1076"/>
          <ac:cxnSpMkLst>
            <pc:docMk/>
            <pc:sldMk cId="2918709094" sldId="258"/>
            <ac:cxnSpMk id="6" creationId="{00000000-0000-0000-0000-000000000000}"/>
          </ac:cxnSpMkLst>
        </pc:cxnChg>
        <pc:cxnChg chg="mod">
          <ac:chgData name="OKWUDILI ONYENWEE ONWURAH" userId="91bbee56e4b2c19a" providerId="LiveId" clId="{93E79537-EBD0-4903-9D1A-A5FF778F0F11}" dt="2022-01-11T00:41:10.572" v="4410" actId="1076"/>
          <ac:cxnSpMkLst>
            <pc:docMk/>
            <pc:sldMk cId="2918709094" sldId="258"/>
            <ac:cxnSpMk id="30" creationId="{00000000-0000-0000-0000-000000000000}"/>
          </ac:cxnSpMkLst>
        </pc:cxnChg>
        <pc:cxnChg chg="mod">
          <ac:chgData name="OKWUDILI ONYENWEE ONWURAH" userId="91bbee56e4b2c19a" providerId="LiveId" clId="{93E79537-EBD0-4903-9D1A-A5FF778F0F11}" dt="2022-01-10T17:42:18.989" v="621" actId="1076"/>
          <ac:cxnSpMkLst>
            <pc:docMk/>
            <pc:sldMk cId="2918709094" sldId="258"/>
            <ac:cxnSpMk id="31" creationId="{00000000-0000-0000-0000-000000000000}"/>
          </ac:cxnSpMkLst>
        </pc:cxnChg>
      </pc:sldChg>
      <pc:sldChg chg="modSp add mod modTransition">
        <pc:chgData name="OKWUDILI ONYENWEE ONWURAH" userId="91bbee56e4b2c19a" providerId="LiveId" clId="{93E79537-EBD0-4903-9D1A-A5FF778F0F11}" dt="2022-01-10T16:48:15.628" v="141" actId="20577"/>
        <pc:sldMkLst>
          <pc:docMk/>
          <pc:sldMk cId="2136959479" sldId="259"/>
        </pc:sldMkLst>
        <pc:spChg chg="mod">
          <ac:chgData name="OKWUDILI ONYENWEE ONWURAH" userId="91bbee56e4b2c19a" providerId="LiveId" clId="{93E79537-EBD0-4903-9D1A-A5FF778F0F11}" dt="2022-01-10T16:48:15.628" v="141" actId="20577"/>
          <ac:spMkLst>
            <pc:docMk/>
            <pc:sldMk cId="2136959479" sldId="259"/>
            <ac:spMk id="3" creationId="{00000000-0000-0000-0000-000000000000}"/>
          </ac:spMkLst>
        </pc:spChg>
      </pc:sldChg>
      <pc:sldChg chg="add del ord">
        <pc:chgData name="OKWUDILI ONYENWEE ONWURAH" userId="91bbee56e4b2c19a" providerId="LiveId" clId="{93E79537-EBD0-4903-9D1A-A5FF778F0F11}" dt="2022-01-10T17:31:43.170" v="291" actId="47"/>
        <pc:sldMkLst>
          <pc:docMk/>
          <pc:sldMk cId="2015301746" sldId="260"/>
        </pc:sldMkLst>
      </pc:sldChg>
      <pc:sldChg chg="add">
        <pc:chgData name="OKWUDILI ONYENWEE ONWURAH" userId="91bbee56e4b2c19a" providerId="LiveId" clId="{93E79537-EBD0-4903-9D1A-A5FF778F0F11}" dt="2022-01-10T16:41:36.823" v="1"/>
        <pc:sldMkLst>
          <pc:docMk/>
          <pc:sldMk cId="833780852" sldId="261"/>
        </pc:sldMkLst>
      </pc:sldChg>
      <pc:sldChg chg="add">
        <pc:chgData name="OKWUDILI ONYENWEE ONWURAH" userId="91bbee56e4b2c19a" providerId="LiveId" clId="{93E79537-EBD0-4903-9D1A-A5FF778F0F11}" dt="2022-01-10T16:41:36.823" v="1"/>
        <pc:sldMkLst>
          <pc:docMk/>
          <pc:sldMk cId="117835573" sldId="262"/>
        </pc:sldMkLst>
      </pc:sldChg>
      <pc:sldChg chg="add">
        <pc:chgData name="OKWUDILI ONYENWEE ONWURAH" userId="91bbee56e4b2c19a" providerId="LiveId" clId="{93E79537-EBD0-4903-9D1A-A5FF778F0F11}" dt="2022-01-10T16:41:36.823" v="1"/>
        <pc:sldMkLst>
          <pc:docMk/>
          <pc:sldMk cId="2930195927" sldId="263"/>
        </pc:sldMkLst>
      </pc:sldChg>
      <pc:sldChg chg="add">
        <pc:chgData name="OKWUDILI ONYENWEE ONWURAH" userId="91bbee56e4b2c19a" providerId="LiveId" clId="{93E79537-EBD0-4903-9D1A-A5FF778F0F11}" dt="2022-01-10T16:41:36.823" v="1"/>
        <pc:sldMkLst>
          <pc:docMk/>
          <pc:sldMk cId="3730085292" sldId="264"/>
        </pc:sldMkLst>
      </pc:sldChg>
      <pc:sldChg chg="add">
        <pc:chgData name="OKWUDILI ONYENWEE ONWURAH" userId="91bbee56e4b2c19a" providerId="LiveId" clId="{93E79537-EBD0-4903-9D1A-A5FF778F0F11}" dt="2022-01-10T16:41:36.823" v="1"/>
        <pc:sldMkLst>
          <pc:docMk/>
          <pc:sldMk cId="351311019" sldId="265"/>
        </pc:sldMkLst>
      </pc:sldChg>
      <pc:sldChg chg="add">
        <pc:chgData name="OKWUDILI ONYENWEE ONWURAH" userId="91bbee56e4b2c19a" providerId="LiveId" clId="{93E79537-EBD0-4903-9D1A-A5FF778F0F11}" dt="2022-01-10T16:41:36.823" v="1"/>
        <pc:sldMkLst>
          <pc:docMk/>
          <pc:sldMk cId="3935616142" sldId="267"/>
        </pc:sldMkLst>
      </pc:sldChg>
      <pc:sldChg chg="add">
        <pc:chgData name="OKWUDILI ONYENWEE ONWURAH" userId="91bbee56e4b2c19a" providerId="LiveId" clId="{93E79537-EBD0-4903-9D1A-A5FF778F0F11}" dt="2022-01-10T16:41:36.823" v="1"/>
        <pc:sldMkLst>
          <pc:docMk/>
          <pc:sldMk cId="1748493991" sldId="268"/>
        </pc:sldMkLst>
      </pc:sldChg>
      <pc:sldChg chg="add">
        <pc:chgData name="OKWUDILI ONYENWEE ONWURAH" userId="91bbee56e4b2c19a" providerId="LiveId" clId="{93E79537-EBD0-4903-9D1A-A5FF778F0F11}" dt="2022-01-10T16:41:36.823" v="1"/>
        <pc:sldMkLst>
          <pc:docMk/>
          <pc:sldMk cId="1096980730" sldId="269"/>
        </pc:sldMkLst>
      </pc:sldChg>
      <pc:sldChg chg="add del">
        <pc:chgData name="OKWUDILI ONYENWEE ONWURAH" userId="91bbee56e4b2c19a" providerId="LiveId" clId="{93E79537-EBD0-4903-9D1A-A5FF778F0F11}" dt="2022-01-10T23:36:10.086" v="2721" actId="47"/>
        <pc:sldMkLst>
          <pc:docMk/>
          <pc:sldMk cId="2542010326" sldId="270"/>
        </pc:sldMkLst>
      </pc:sldChg>
      <pc:sldChg chg="modSp new mod">
        <pc:chgData name="OKWUDILI ONYENWEE ONWURAH" userId="91bbee56e4b2c19a" providerId="LiveId" clId="{93E79537-EBD0-4903-9D1A-A5FF778F0F11}" dt="2022-01-11T00:42:26.396" v="4412" actId="21"/>
        <pc:sldMkLst>
          <pc:docMk/>
          <pc:sldMk cId="3913496281" sldId="271"/>
        </pc:sldMkLst>
        <pc:spChg chg="mod">
          <ac:chgData name="OKWUDILI ONYENWEE ONWURAH" userId="91bbee56e4b2c19a" providerId="LiveId" clId="{93E79537-EBD0-4903-9D1A-A5FF778F0F11}" dt="2022-01-11T00:42:26.396" v="4412" actId="21"/>
          <ac:spMkLst>
            <pc:docMk/>
            <pc:sldMk cId="3913496281" sldId="271"/>
            <ac:spMk id="2" creationId="{A4BCA778-2BF5-4553-9F54-558DEDCF6766}"/>
          </ac:spMkLst>
        </pc:spChg>
        <pc:spChg chg="mod">
          <ac:chgData name="OKWUDILI ONYENWEE ONWURAH" userId="91bbee56e4b2c19a" providerId="LiveId" clId="{93E79537-EBD0-4903-9D1A-A5FF778F0F11}" dt="2022-01-10T18:07:48.932" v="1044" actId="113"/>
          <ac:spMkLst>
            <pc:docMk/>
            <pc:sldMk cId="3913496281" sldId="271"/>
            <ac:spMk id="3" creationId="{2D20A1DB-E2A6-46C4-9541-A1AF61DA12DA}"/>
          </ac:spMkLst>
        </pc:spChg>
      </pc:sldChg>
      <pc:sldChg chg="modSp new mod">
        <pc:chgData name="OKWUDILI ONYENWEE ONWURAH" userId="91bbee56e4b2c19a" providerId="LiveId" clId="{93E79537-EBD0-4903-9D1A-A5FF778F0F11}" dt="2022-01-11T02:58:49.787" v="4557" actId="255"/>
        <pc:sldMkLst>
          <pc:docMk/>
          <pc:sldMk cId="2980570801" sldId="272"/>
        </pc:sldMkLst>
        <pc:spChg chg="mod">
          <ac:chgData name="OKWUDILI ONYENWEE ONWURAH" userId="91bbee56e4b2c19a" providerId="LiveId" clId="{93E79537-EBD0-4903-9D1A-A5FF778F0F11}" dt="2022-01-10T23:57:09.563" v="3427" actId="14100"/>
          <ac:spMkLst>
            <pc:docMk/>
            <pc:sldMk cId="2980570801" sldId="272"/>
            <ac:spMk id="2" creationId="{FFB00894-037B-4C48-9D67-31EC40050CB6}"/>
          </ac:spMkLst>
        </pc:spChg>
        <pc:spChg chg="mod">
          <ac:chgData name="OKWUDILI ONYENWEE ONWURAH" userId="91bbee56e4b2c19a" providerId="LiveId" clId="{93E79537-EBD0-4903-9D1A-A5FF778F0F11}" dt="2022-01-11T02:58:49.787" v="4557" actId="255"/>
          <ac:spMkLst>
            <pc:docMk/>
            <pc:sldMk cId="2980570801" sldId="272"/>
            <ac:spMk id="3" creationId="{E6D5D616-6121-46E0-B744-7BC97D182592}"/>
          </ac:spMkLst>
        </pc:spChg>
      </pc:sldChg>
      <pc:sldChg chg="modSp new mod ord">
        <pc:chgData name="OKWUDILI ONYENWEE ONWURAH" userId="91bbee56e4b2c19a" providerId="LiveId" clId="{93E79537-EBD0-4903-9D1A-A5FF778F0F11}" dt="2022-01-11T03:01:32.252" v="4562" actId="255"/>
        <pc:sldMkLst>
          <pc:docMk/>
          <pc:sldMk cId="576594916" sldId="273"/>
        </pc:sldMkLst>
        <pc:spChg chg="mod">
          <ac:chgData name="OKWUDILI ONYENWEE ONWURAH" userId="91bbee56e4b2c19a" providerId="LiveId" clId="{93E79537-EBD0-4903-9D1A-A5FF778F0F11}" dt="2022-01-11T03:01:32.252" v="4562" actId="255"/>
          <ac:spMkLst>
            <pc:docMk/>
            <pc:sldMk cId="576594916" sldId="273"/>
            <ac:spMk id="3" creationId="{7EF2360B-E5A2-4E76-98C5-006327F15F05}"/>
          </ac:spMkLst>
        </pc:spChg>
      </pc:sldChg>
      <pc:sldChg chg="addSp delSp modSp new mod ord">
        <pc:chgData name="OKWUDILI ONYENWEE ONWURAH" userId="91bbee56e4b2c19a" providerId="LiveId" clId="{93E79537-EBD0-4903-9D1A-A5FF778F0F11}" dt="2022-01-11T07:23:01.353" v="4809" actId="207"/>
        <pc:sldMkLst>
          <pc:docMk/>
          <pc:sldMk cId="678082122" sldId="274"/>
        </pc:sldMkLst>
        <pc:spChg chg="mod">
          <ac:chgData name="OKWUDILI ONYENWEE ONWURAH" userId="91bbee56e4b2c19a" providerId="LiveId" clId="{93E79537-EBD0-4903-9D1A-A5FF778F0F11}" dt="2022-01-10T17:51:20.458" v="862" actId="20577"/>
          <ac:spMkLst>
            <pc:docMk/>
            <pc:sldMk cId="678082122" sldId="274"/>
            <ac:spMk id="2" creationId="{AEF27798-D299-4EFE-94A7-2C29588F5A06}"/>
          </ac:spMkLst>
        </pc:spChg>
        <pc:spChg chg="del">
          <ac:chgData name="OKWUDILI ONYENWEE ONWURAH" userId="91bbee56e4b2c19a" providerId="LiveId" clId="{93E79537-EBD0-4903-9D1A-A5FF778F0F11}" dt="2022-01-10T17:43:38.999" v="674"/>
          <ac:spMkLst>
            <pc:docMk/>
            <pc:sldMk cId="678082122" sldId="274"/>
            <ac:spMk id="3" creationId="{627401D1-C8D1-4357-92B5-A6C3053F8E22}"/>
          </ac:spMkLst>
        </pc:spChg>
        <pc:spChg chg="add del mod">
          <ac:chgData name="OKWUDILI ONYENWEE ONWURAH" userId="91bbee56e4b2c19a" providerId="LiveId" clId="{93E79537-EBD0-4903-9D1A-A5FF778F0F11}" dt="2022-01-10T17:43:50.191" v="678" actId="21"/>
          <ac:spMkLst>
            <pc:docMk/>
            <pc:sldMk cId="678082122" sldId="274"/>
            <ac:spMk id="6" creationId="{55FBE151-BBCC-4F90-8409-94AF5F9D3C56}"/>
          </ac:spMkLst>
        </pc:spChg>
        <pc:spChg chg="add mod">
          <ac:chgData name="OKWUDILI ONYENWEE ONWURAH" userId="91bbee56e4b2c19a" providerId="LiveId" clId="{93E79537-EBD0-4903-9D1A-A5FF778F0F11}" dt="2022-01-11T07:22:25.471" v="4790" actId="14100"/>
          <ac:spMkLst>
            <pc:docMk/>
            <pc:sldMk cId="678082122" sldId="274"/>
            <ac:spMk id="8" creationId="{8AACDB15-F39B-4F91-B925-3FE399CBAFFD}"/>
          </ac:spMkLst>
        </pc:spChg>
        <pc:spChg chg="add mod">
          <ac:chgData name="OKWUDILI ONYENWEE ONWURAH" userId="91bbee56e4b2c19a" providerId="LiveId" clId="{93E79537-EBD0-4903-9D1A-A5FF778F0F11}" dt="2022-01-11T07:14:20.151" v="4646" actId="20577"/>
          <ac:spMkLst>
            <pc:docMk/>
            <pc:sldMk cId="678082122" sldId="274"/>
            <ac:spMk id="9" creationId="{99904BAC-B060-4902-8453-81F38D60B882}"/>
          </ac:spMkLst>
        </pc:spChg>
        <pc:spChg chg="add mod">
          <ac:chgData name="OKWUDILI ONYENWEE ONWURAH" userId="91bbee56e4b2c19a" providerId="LiveId" clId="{93E79537-EBD0-4903-9D1A-A5FF778F0F11}" dt="2022-01-11T07:16:48.332" v="4728" actId="20577"/>
          <ac:spMkLst>
            <pc:docMk/>
            <pc:sldMk cId="678082122" sldId="274"/>
            <ac:spMk id="10" creationId="{22232FB9-46BD-4E7C-A9A1-CC2E218C8930}"/>
          </ac:spMkLst>
        </pc:spChg>
        <pc:spChg chg="add mod">
          <ac:chgData name="OKWUDILI ONYENWEE ONWURAH" userId="91bbee56e4b2c19a" providerId="LiveId" clId="{93E79537-EBD0-4903-9D1A-A5FF778F0F11}" dt="2022-01-11T07:15:07.418" v="4668" actId="207"/>
          <ac:spMkLst>
            <pc:docMk/>
            <pc:sldMk cId="678082122" sldId="274"/>
            <ac:spMk id="11" creationId="{F280F9D7-9C48-41B8-B55A-FAA1CB3297BF}"/>
          </ac:spMkLst>
        </pc:spChg>
        <pc:spChg chg="add mod">
          <ac:chgData name="OKWUDILI ONYENWEE ONWURAH" userId="91bbee56e4b2c19a" providerId="LiveId" clId="{93E79537-EBD0-4903-9D1A-A5FF778F0F11}" dt="2022-01-10T17:46:55.583" v="790" actId="1076"/>
          <ac:spMkLst>
            <pc:docMk/>
            <pc:sldMk cId="678082122" sldId="274"/>
            <ac:spMk id="12" creationId="{3375289A-1DAE-4CB7-90EA-95B3FC78B86A}"/>
          </ac:spMkLst>
        </pc:spChg>
        <pc:spChg chg="add mod">
          <ac:chgData name="OKWUDILI ONYENWEE ONWURAH" userId="91bbee56e4b2c19a" providerId="LiveId" clId="{93E79537-EBD0-4903-9D1A-A5FF778F0F11}" dt="2022-01-10T17:47:16.983" v="792" actId="1076"/>
          <ac:spMkLst>
            <pc:docMk/>
            <pc:sldMk cId="678082122" sldId="274"/>
            <ac:spMk id="13" creationId="{A702E8A9-32D8-46EF-8220-B556216DC163}"/>
          </ac:spMkLst>
        </pc:spChg>
        <pc:spChg chg="add mod">
          <ac:chgData name="OKWUDILI ONYENWEE ONWURAH" userId="91bbee56e4b2c19a" providerId="LiveId" clId="{93E79537-EBD0-4903-9D1A-A5FF778F0F11}" dt="2022-01-10T17:48:25.639" v="804" actId="14100"/>
          <ac:spMkLst>
            <pc:docMk/>
            <pc:sldMk cId="678082122" sldId="274"/>
            <ac:spMk id="14" creationId="{144BFCEC-7237-42C9-AEB7-6D8B6C229E67}"/>
          </ac:spMkLst>
        </pc:spChg>
        <pc:spChg chg="add mod">
          <ac:chgData name="OKWUDILI ONYENWEE ONWURAH" userId="91bbee56e4b2c19a" providerId="LiveId" clId="{93E79537-EBD0-4903-9D1A-A5FF778F0F11}" dt="2022-01-11T07:17:33.806" v="4729" actId="14100"/>
          <ac:spMkLst>
            <pc:docMk/>
            <pc:sldMk cId="678082122" sldId="274"/>
            <ac:spMk id="15" creationId="{963A88A8-DA18-43AC-9386-21CFF1BB1C25}"/>
          </ac:spMkLst>
        </pc:spChg>
        <pc:spChg chg="add mod">
          <ac:chgData name="OKWUDILI ONYENWEE ONWURAH" userId="91bbee56e4b2c19a" providerId="LiveId" clId="{93E79537-EBD0-4903-9D1A-A5FF778F0F11}" dt="2022-01-11T07:20:04.293" v="4765" actId="207"/>
          <ac:spMkLst>
            <pc:docMk/>
            <pc:sldMk cId="678082122" sldId="274"/>
            <ac:spMk id="21" creationId="{FF1AA413-213E-48BB-A7B7-A2D7356D3ACF}"/>
          </ac:spMkLst>
        </pc:spChg>
        <pc:spChg chg="add del mod">
          <ac:chgData name="OKWUDILI ONYENWEE ONWURAH" userId="91bbee56e4b2c19a" providerId="LiveId" clId="{93E79537-EBD0-4903-9D1A-A5FF778F0F11}" dt="2022-01-11T07:20:10.017" v="4766" actId="478"/>
          <ac:spMkLst>
            <pc:docMk/>
            <pc:sldMk cId="678082122" sldId="274"/>
            <ac:spMk id="22" creationId="{634724FC-08CF-49A5-91C2-1C172C58EB19}"/>
          </ac:spMkLst>
        </pc:spChg>
        <pc:spChg chg="add mod">
          <ac:chgData name="OKWUDILI ONYENWEE ONWURAH" userId="91bbee56e4b2c19a" providerId="LiveId" clId="{93E79537-EBD0-4903-9D1A-A5FF778F0F11}" dt="2022-01-11T07:20:35.121" v="4775" actId="20577"/>
          <ac:spMkLst>
            <pc:docMk/>
            <pc:sldMk cId="678082122" sldId="274"/>
            <ac:spMk id="23" creationId="{C253D5CB-FF77-49A8-927C-330374B63CBB}"/>
          </ac:spMkLst>
        </pc:spChg>
        <pc:spChg chg="add del mod">
          <ac:chgData name="OKWUDILI ONYENWEE ONWURAH" userId="91bbee56e4b2c19a" providerId="LiveId" clId="{93E79537-EBD0-4903-9D1A-A5FF778F0F11}" dt="2022-01-11T07:21:20.515" v="4778" actId="478"/>
          <ac:spMkLst>
            <pc:docMk/>
            <pc:sldMk cId="678082122" sldId="274"/>
            <ac:spMk id="24" creationId="{704867BA-1676-4CB5-986A-F8AD44442D79}"/>
          </ac:spMkLst>
        </pc:spChg>
        <pc:spChg chg="add mod">
          <ac:chgData name="OKWUDILI ONYENWEE ONWURAH" userId="91bbee56e4b2c19a" providerId="LiveId" clId="{93E79537-EBD0-4903-9D1A-A5FF778F0F11}" dt="2022-01-11T07:23:01.353" v="4809" actId="207"/>
          <ac:spMkLst>
            <pc:docMk/>
            <pc:sldMk cId="678082122" sldId="274"/>
            <ac:spMk id="25" creationId="{D3282FBF-1695-4F92-95E9-DA4130F0D8D7}"/>
          </ac:spMkLst>
        </pc:spChg>
        <pc:cxnChg chg="add mod">
          <ac:chgData name="OKWUDILI ONYENWEE ONWURAH" userId="91bbee56e4b2c19a" providerId="LiveId" clId="{93E79537-EBD0-4903-9D1A-A5FF778F0F11}" dt="2022-01-11T07:13:23.791" v="4613" actId="14100"/>
          <ac:cxnSpMkLst>
            <pc:docMk/>
            <pc:sldMk cId="678082122" sldId="274"/>
            <ac:cxnSpMk id="16" creationId="{63398E52-84F3-401A-8BB2-7FB5E8093248}"/>
          </ac:cxnSpMkLst>
        </pc:cxnChg>
        <pc:cxnChg chg="add mod">
          <ac:chgData name="OKWUDILI ONYENWEE ONWURAH" userId="91bbee56e4b2c19a" providerId="LiveId" clId="{93E79537-EBD0-4903-9D1A-A5FF778F0F11}" dt="2022-01-11T07:15:24.264" v="4669" actId="14100"/>
          <ac:cxnSpMkLst>
            <pc:docMk/>
            <pc:sldMk cId="678082122" sldId="274"/>
            <ac:cxnSpMk id="17" creationId="{DC428BE5-6158-4535-A168-05D06ADDE81B}"/>
          </ac:cxnSpMkLst>
        </pc:cxnChg>
        <pc:cxnChg chg="add mod">
          <ac:chgData name="OKWUDILI ONYENWEE ONWURAH" userId="91bbee56e4b2c19a" providerId="LiveId" clId="{93E79537-EBD0-4903-9D1A-A5FF778F0F11}" dt="2022-01-11T07:13:26.783" v="4614" actId="14100"/>
          <ac:cxnSpMkLst>
            <pc:docMk/>
            <pc:sldMk cId="678082122" sldId="274"/>
            <ac:cxnSpMk id="18" creationId="{61C749EF-6AAB-4F6A-90D7-9DC94DEB570F}"/>
          </ac:cxnSpMkLst>
        </pc:cxnChg>
        <pc:cxnChg chg="add mod">
          <ac:chgData name="OKWUDILI ONYENWEE ONWURAH" userId="91bbee56e4b2c19a" providerId="LiveId" clId="{93E79537-EBD0-4903-9D1A-A5FF778F0F11}" dt="2022-01-11T07:15:31.127" v="4670" actId="14100"/>
          <ac:cxnSpMkLst>
            <pc:docMk/>
            <pc:sldMk cId="678082122" sldId="274"/>
            <ac:cxnSpMk id="20" creationId="{A9D60C08-F36A-454C-81D4-38196812CA66}"/>
          </ac:cxnSpMkLst>
        </pc:cxnChg>
      </pc:sldChg>
      <pc:sldChg chg="modSp new mod">
        <pc:chgData name="OKWUDILI ONYENWEE ONWURAH" userId="91bbee56e4b2c19a" providerId="LiveId" clId="{93E79537-EBD0-4903-9D1A-A5FF778F0F11}" dt="2022-01-10T18:11:41.760" v="1120" actId="14100"/>
        <pc:sldMkLst>
          <pc:docMk/>
          <pc:sldMk cId="2554550080" sldId="275"/>
        </pc:sldMkLst>
        <pc:spChg chg="mod">
          <ac:chgData name="OKWUDILI ONYENWEE ONWURAH" userId="91bbee56e4b2c19a" providerId="LiveId" clId="{93E79537-EBD0-4903-9D1A-A5FF778F0F11}" dt="2022-01-10T18:03:29.972" v="984" actId="20577"/>
          <ac:spMkLst>
            <pc:docMk/>
            <pc:sldMk cId="2554550080" sldId="275"/>
            <ac:spMk id="2" creationId="{A84F7F2F-9B69-4CA8-97C3-E6FF93DB72C4}"/>
          </ac:spMkLst>
        </pc:spChg>
        <pc:spChg chg="mod">
          <ac:chgData name="OKWUDILI ONYENWEE ONWURAH" userId="91bbee56e4b2c19a" providerId="LiveId" clId="{93E79537-EBD0-4903-9D1A-A5FF778F0F11}" dt="2022-01-10T18:11:41.760" v="1120" actId="14100"/>
          <ac:spMkLst>
            <pc:docMk/>
            <pc:sldMk cId="2554550080" sldId="275"/>
            <ac:spMk id="3" creationId="{68898A7B-7C50-444F-B8A8-0424DE450FC7}"/>
          </ac:spMkLst>
        </pc:spChg>
      </pc:sldChg>
      <pc:sldChg chg="addSp delSp modSp new mod">
        <pc:chgData name="OKWUDILI ONYENWEE ONWURAH" userId="91bbee56e4b2c19a" providerId="LiveId" clId="{93E79537-EBD0-4903-9D1A-A5FF778F0F11}" dt="2022-01-10T23:15:00.932" v="2304" actId="115"/>
        <pc:sldMkLst>
          <pc:docMk/>
          <pc:sldMk cId="87463348" sldId="276"/>
        </pc:sldMkLst>
        <pc:spChg chg="mod">
          <ac:chgData name="OKWUDILI ONYENWEE ONWURAH" userId="91bbee56e4b2c19a" providerId="LiveId" clId="{93E79537-EBD0-4903-9D1A-A5FF778F0F11}" dt="2022-01-10T23:06:44.703" v="1807" actId="20577"/>
          <ac:spMkLst>
            <pc:docMk/>
            <pc:sldMk cId="87463348" sldId="276"/>
            <ac:spMk id="2" creationId="{EBF3DC51-AB0E-4FC2-BD1D-66C4159EE8E8}"/>
          </ac:spMkLst>
        </pc:spChg>
        <pc:spChg chg="del">
          <ac:chgData name="OKWUDILI ONYENWEE ONWURAH" userId="91bbee56e4b2c19a" providerId="LiveId" clId="{93E79537-EBD0-4903-9D1A-A5FF778F0F11}" dt="2022-01-10T18:13:13" v="1122"/>
          <ac:spMkLst>
            <pc:docMk/>
            <pc:sldMk cId="87463348" sldId="276"/>
            <ac:spMk id="3" creationId="{4AEE8C43-8A95-4E26-9D61-FAD3E458F1B2}"/>
          </ac:spMkLst>
        </pc:spChg>
        <pc:spChg chg="add del mod">
          <ac:chgData name="OKWUDILI ONYENWEE ONWURAH" userId="91bbee56e4b2c19a" providerId="LiveId" clId="{93E79537-EBD0-4903-9D1A-A5FF778F0F11}" dt="2022-01-10T18:14:43.286" v="1126" actId="22"/>
          <ac:spMkLst>
            <pc:docMk/>
            <pc:sldMk cId="87463348" sldId="276"/>
            <ac:spMk id="6" creationId="{35564B08-78AE-4607-9192-976D4A6DD14D}"/>
          </ac:spMkLst>
        </pc:spChg>
        <pc:spChg chg="add del mod">
          <ac:chgData name="OKWUDILI ONYENWEE ONWURAH" userId="91bbee56e4b2c19a" providerId="LiveId" clId="{93E79537-EBD0-4903-9D1A-A5FF778F0F11}" dt="2022-01-10T22:54:31.579" v="1158" actId="21"/>
          <ac:spMkLst>
            <pc:docMk/>
            <pc:sldMk cId="87463348" sldId="276"/>
            <ac:spMk id="10" creationId="{A2FC51E0-E9EB-4855-ABC3-1199EC6B2C4F}"/>
          </ac:spMkLst>
        </pc:spChg>
        <pc:spChg chg="add del mod">
          <ac:chgData name="OKWUDILI ONYENWEE ONWURAH" userId="91bbee56e4b2c19a" providerId="LiveId" clId="{93E79537-EBD0-4903-9D1A-A5FF778F0F11}" dt="2022-01-10T22:56:18.801" v="1167"/>
          <ac:spMkLst>
            <pc:docMk/>
            <pc:sldMk cId="87463348" sldId="276"/>
            <ac:spMk id="11" creationId="{12C32C38-2615-4C63-9707-9FC9E3D3C45D}"/>
          </ac:spMkLst>
        </pc:spChg>
        <pc:spChg chg="add mod">
          <ac:chgData name="OKWUDILI ONYENWEE ONWURAH" userId="91bbee56e4b2c19a" providerId="LiveId" clId="{93E79537-EBD0-4903-9D1A-A5FF778F0F11}" dt="2022-01-10T23:14:52.956" v="2302" actId="115"/>
          <ac:spMkLst>
            <pc:docMk/>
            <pc:sldMk cId="87463348" sldId="276"/>
            <ac:spMk id="12" creationId="{E9EE9465-E18C-42CB-8371-4A7194D53701}"/>
          </ac:spMkLst>
        </pc:spChg>
        <pc:spChg chg="add mod">
          <ac:chgData name="OKWUDILI ONYENWEE ONWURAH" userId="91bbee56e4b2c19a" providerId="LiveId" clId="{93E79537-EBD0-4903-9D1A-A5FF778F0F11}" dt="2022-01-10T23:15:00.932" v="2304" actId="115"/>
          <ac:spMkLst>
            <pc:docMk/>
            <pc:sldMk cId="87463348" sldId="276"/>
            <ac:spMk id="13" creationId="{8862CCD1-C86A-4ABE-8DBB-E6B34BE15574}"/>
          </ac:spMkLst>
        </pc:spChg>
        <pc:picChg chg="add del mod">
          <ac:chgData name="OKWUDILI ONYENWEE ONWURAH" userId="91bbee56e4b2c19a" providerId="LiveId" clId="{93E79537-EBD0-4903-9D1A-A5FF778F0F11}" dt="2022-01-10T18:13:32.109" v="1125" actId="478"/>
          <ac:picMkLst>
            <pc:docMk/>
            <pc:sldMk cId="87463348" sldId="276"/>
            <ac:picMk id="4" creationId="{EB098CD6-1AE8-42BD-8EFF-BAC2DD7C5F03}"/>
          </ac:picMkLst>
        </pc:picChg>
        <pc:picChg chg="add del mod ord">
          <ac:chgData name="OKWUDILI ONYENWEE ONWURAH" userId="91bbee56e4b2c19a" providerId="LiveId" clId="{93E79537-EBD0-4903-9D1A-A5FF778F0F11}" dt="2022-01-10T18:15:29.461" v="1130" actId="478"/>
          <ac:picMkLst>
            <pc:docMk/>
            <pc:sldMk cId="87463348" sldId="276"/>
            <ac:picMk id="8" creationId="{9C5CAD52-8AFA-40C0-9F08-3F3C24CD3A5F}"/>
          </ac:picMkLst>
        </pc:picChg>
      </pc:sldChg>
      <pc:sldChg chg="modSp new mod">
        <pc:chgData name="OKWUDILI ONYENWEE ONWURAH" userId="91bbee56e4b2c19a" providerId="LiveId" clId="{93E79537-EBD0-4903-9D1A-A5FF778F0F11}" dt="2022-01-10T23:22:43.678" v="2494" actId="20577"/>
        <pc:sldMkLst>
          <pc:docMk/>
          <pc:sldMk cId="1961470786" sldId="277"/>
        </pc:sldMkLst>
        <pc:spChg chg="mod">
          <ac:chgData name="OKWUDILI ONYENWEE ONWURAH" userId="91bbee56e4b2c19a" providerId="LiveId" clId="{93E79537-EBD0-4903-9D1A-A5FF778F0F11}" dt="2022-01-10T23:18:00.377" v="2321" actId="20577"/>
          <ac:spMkLst>
            <pc:docMk/>
            <pc:sldMk cId="1961470786" sldId="277"/>
            <ac:spMk id="2" creationId="{5C103FC5-6455-49FA-9DFF-D7F700B05447}"/>
          </ac:spMkLst>
        </pc:spChg>
        <pc:spChg chg="mod">
          <ac:chgData name="OKWUDILI ONYENWEE ONWURAH" userId="91bbee56e4b2c19a" providerId="LiveId" clId="{93E79537-EBD0-4903-9D1A-A5FF778F0F11}" dt="2022-01-10T23:22:43.678" v="2494" actId="20577"/>
          <ac:spMkLst>
            <pc:docMk/>
            <pc:sldMk cId="1961470786" sldId="277"/>
            <ac:spMk id="3" creationId="{6CC923CB-ECEC-4A04-AAD0-642F390585FC}"/>
          </ac:spMkLst>
        </pc:spChg>
      </pc:sldChg>
      <pc:sldChg chg="modSp new mod">
        <pc:chgData name="OKWUDILI ONYENWEE ONWURAH" userId="91bbee56e4b2c19a" providerId="LiveId" clId="{93E79537-EBD0-4903-9D1A-A5FF778F0F11}" dt="2022-01-10T23:28:03.620" v="2587" actId="115"/>
        <pc:sldMkLst>
          <pc:docMk/>
          <pc:sldMk cId="1636578476" sldId="278"/>
        </pc:sldMkLst>
        <pc:spChg chg="mod">
          <ac:chgData name="OKWUDILI ONYENWEE ONWURAH" userId="91bbee56e4b2c19a" providerId="LiveId" clId="{93E79537-EBD0-4903-9D1A-A5FF778F0F11}" dt="2022-01-10T23:25:20.490" v="2545" actId="20577"/>
          <ac:spMkLst>
            <pc:docMk/>
            <pc:sldMk cId="1636578476" sldId="278"/>
            <ac:spMk id="2" creationId="{2AED1DB5-20BE-47FE-9E31-1D468C5FC0F1}"/>
          </ac:spMkLst>
        </pc:spChg>
        <pc:spChg chg="mod">
          <ac:chgData name="OKWUDILI ONYENWEE ONWURAH" userId="91bbee56e4b2c19a" providerId="LiveId" clId="{93E79537-EBD0-4903-9D1A-A5FF778F0F11}" dt="2022-01-10T23:28:03.620" v="2587" actId="115"/>
          <ac:spMkLst>
            <pc:docMk/>
            <pc:sldMk cId="1636578476" sldId="278"/>
            <ac:spMk id="3" creationId="{A4BC8923-2A09-4983-BDB2-CA2E5F70C6A0}"/>
          </ac:spMkLst>
        </pc:spChg>
      </pc:sldChg>
      <pc:sldChg chg="modSp new mod">
        <pc:chgData name="OKWUDILI ONYENWEE ONWURAH" userId="91bbee56e4b2c19a" providerId="LiveId" clId="{93E79537-EBD0-4903-9D1A-A5FF778F0F11}" dt="2022-01-10T23:32:23.513" v="2671" actId="14100"/>
        <pc:sldMkLst>
          <pc:docMk/>
          <pc:sldMk cId="2500808828" sldId="279"/>
        </pc:sldMkLst>
        <pc:spChg chg="mod">
          <ac:chgData name="OKWUDILI ONYENWEE ONWURAH" userId="91bbee56e4b2c19a" providerId="LiveId" clId="{93E79537-EBD0-4903-9D1A-A5FF778F0F11}" dt="2022-01-10T23:28:34.850" v="2604" actId="20577"/>
          <ac:spMkLst>
            <pc:docMk/>
            <pc:sldMk cId="2500808828" sldId="279"/>
            <ac:spMk id="2" creationId="{A2F012E4-9F35-480E-B40C-3752A1E99077}"/>
          </ac:spMkLst>
        </pc:spChg>
        <pc:spChg chg="mod">
          <ac:chgData name="OKWUDILI ONYENWEE ONWURAH" userId="91bbee56e4b2c19a" providerId="LiveId" clId="{93E79537-EBD0-4903-9D1A-A5FF778F0F11}" dt="2022-01-10T23:32:23.513" v="2671" actId="14100"/>
          <ac:spMkLst>
            <pc:docMk/>
            <pc:sldMk cId="2500808828" sldId="279"/>
            <ac:spMk id="3" creationId="{82EB8699-7A79-4669-8A64-A1FF31D4EEC9}"/>
          </ac:spMkLst>
        </pc:spChg>
      </pc:sldChg>
      <pc:sldChg chg="modSp new mod">
        <pc:chgData name="OKWUDILI ONYENWEE ONWURAH" userId="91bbee56e4b2c19a" providerId="LiveId" clId="{93E79537-EBD0-4903-9D1A-A5FF778F0F11}" dt="2022-01-18T01:10:48.152" v="7606" actId="27636"/>
        <pc:sldMkLst>
          <pc:docMk/>
          <pc:sldMk cId="2892642992" sldId="280"/>
        </pc:sldMkLst>
        <pc:spChg chg="mod">
          <ac:chgData name="OKWUDILI ONYENWEE ONWURAH" userId="91bbee56e4b2c19a" providerId="LiveId" clId="{93E79537-EBD0-4903-9D1A-A5FF778F0F11}" dt="2022-01-10T23:35:06.129" v="2689" actId="20577"/>
          <ac:spMkLst>
            <pc:docMk/>
            <pc:sldMk cId="2892642992" sldId="280"/>
            <ac:spMk id="2" creationId="{7D41877E-5A64-4725-8675-C9D4710DCAD0}"/>
          </ac:spMkLst>
        </pc:spChg>
        <pc:spChg chg="mod">
          <ac:chgData name="OKWUDILI ONYENWEE ONWURAH" userId="91bbee56e4b2c19a" providerId="LiveId" clId="{93E79537-EBD0-4903-9D1A-A5FF778F0F11}" dt="2022-01-18T01:10:48.152" v="7606" actId="27636"/>
          <ac:spMkLst>
            <pc:docMk/>
            <pc:sldMk cId="2892642992" sldId="280"/>
            <ac:spMk id="3" creationId="{14335202-1D91-46C9-B7D5-4AF913172471}"/>
          </ac:spMkLst>
        </pc:spChg>
      </pc:sldChg>
      <pc:sldChg chg="modSp new mod">
        <pc:chgData name="OKWUDILI ONYENWEE ONWURAH" userId="91bbee56e4b2c19a" providerId="LiveId" clId="{93E79537-EBD0-4903-9D1A-A5FF778F0F11}" dt="2022-01-11T02:56:45.819" v="4449" actId="20577"/>
        <pc:sldMkLst>
          <pc:docMk/>
          <pc:sldMk cId="2712815077" sldId="281"/>
        </pc:sldMkLst>
        <pc:spChg chg="mod">
          <ac:chgData name="OKWUDILI ONYENWEE ONWURAH" userId="91bbee56e4b2c19a" providerId="LiveId" clId="{93E79537-EBD0-4903-9D1A-A5FF778F0F11}" dt="2022-01-11T02:42:35.661" v="4438" actId="20577"/>
          <ac:spMkLst>
            <pc:docMk/>
            <pc:sldMk cId="2712815077" sldId="281"/>
            <ac:spMk id="2" creationId="{B7FA9C49-77D8-47F7-B618-1A1ADC4B2B85}"/>
          </ac:spMkLst>
        </pc:spChg>
        <pc:spChg chg="mod">
          <ac:chgData name="OKWUDILI ONYENWEE ONWURAH" userId="91bbee56e4b2c19a" providerId="LiveId" clId="{93E79537-EBD0-4903-9D1A-A5FF778F0F11}" dt="2022-01-11T02:56:45.819" v="4449" actId="20577"/>
          <ac:spMkLst>
            <pc:docMk/>
            <pc:sldMk cId="2712815077" sldId="281"/>
            <ac:spMk id="3" creationId="{6324E9B3-E826-4D38-87C6-00E31C36A251}"/>
          </ac:spMkLst>
        </pc:spChg>
      </pc:sldChg>
      <pc:sldChg chg="modSp new mod">
        <pc:chgData name="OKWUDILI ONYENWEE ONWURAH" userId="91bbee56e4b2c19a" providerId="LiveId" clId="{93E79537-EBD0-4903-9D1A-A5FF778F0F11}" dt="2022-01-11T00:14:28.643" v="3981" actId="20577"/>
        <pc:sldMkLst>
          <pc:docMk/>
          <pc:sldMk cId="4071454909" sldId="282"/>
        </pc:sldMkLst>
        <pc:spChg chg="mod">
          <ac:chgData name="OKWUDILI ONYENWEE ONWURAH" userId="91bbee56e4b2c19a" providerId="LiveId" clId="{93E79537-EBD0-4903-9D1A-A5FF778F0F11}" dt="2022-01-11T00:14:28.643" v="3981" actId="20577"/>
          <ac:spMkLst>
            <pc:docMk/>
            <pc:sldMk cId="4071454909" sldId="282"/>
            <ac:spMk id="2" creationId="{1AFBE847-DA5B-4190-A027-8E00D39037E3}"/>
          </ac:spMkLst>
        </pc:spChg>
        <pc:spChg chg="mod">
          <ac:chgData name="OKWUDILI ONYENWEE ONWURAH" userId="91bbee56e4b2c19a" providerId="LiveId" clId="{93E79537-EBD0-4903-9D1A-A5FF778F0F11}" dt="2022-01-11T00:12:17.631" v="3964" actId="113"/>
          <ac:spMkLst>
            <pc:docMk/>
            <pc:sldMk cId="4071454909" sldId="282"/>
            <ac:spMk id="3" creationId="{73E790E5-55F4-4E9D-A631-BEEEE5D2E111}"/>
          </ac:spMkLst>
        </pc:spChg>
      </pc:sldChg>
      <pc:sldChg chg="modSp new mod">
        <pc:chgData name="OKWUDILI ONYENWEE ONWURAH" userId="91bbee56e4b2c19a" providerId="LiveId" clId="{93E79537-EBD0-4903-9D1A-A5FF778F0F11}" dt="2022-01-17T22:43:30.321" v="5771" actId="27636"/>
        <pc:sldMkLst>
          <pc:docMk/>
          <pc:sldMk cId="63263379" sldId="283"/>
        </pc:sldMkLst>
        <pc:spChg chg="mod">
          <ac:chgData name="OKWUDILI ONYENWEE ONWURAH" userId="91bbee56e4b2c19a" providerId="LiveId" clId="{93E79537-EBD0-4903-9D1A-A5FF778F0F11}" dt="2022-01-17T22:34:06.568" v="5713" actId="114"/>
          <ac:spMkLst>
            <pc:docMk/>
            <pc:sldMk cId="63263379" sldId="283"/>
            <ac:spMk id="2" creationId="{739FC5CD-76B2-4FB0-88DF-7B62743EABC3}"/>
          </ac:spMkLst>
        </pc:spChg>
        <pc:spChg chg="mod">
          <ac:chgData name="OKWUDILI ONYENWEE ONWURAH" userId="91bbee56e4b2c19a" providerId="LiveId" clId="{93E79537-EBD0-4903-9D1A-A5FF778F0F11}" dt="2022-01-17T22:43:30.321" v="5771" actId="27636"/>
          <ac:spMkLst>
            <pc:docMk/>
            <pc:sldMk cId="63263379" sldId="283"/>
            <ac:spMk id="3" creationId="{1AC4661D-26DA-4AC9-89FA-8E871B6B0CF5}"/>
          </ac:spMkLst>
        </pc:spChg>
      </pc:sldChg>
      <pc:sldChg chg="modSp new mod">
        <pc:chgData name="OKWUDILI ONYENWEE ONWURAH" userId="91bbee56e4b2c19a" providerId="LiveId" clId="{93E79537-EBD0-4903-9D1A-A5FF778F0F11}" dt="2022-01-11T07:31:51.188" v="5669" actId="20577"/>
        <pc:sldMkLst>
          <pc:docMk/>
          <pc:sldMk cId="2797209340" sldId="284"/>
        </pc:sldMkLst>
        <pc:spChg chg="mod">
          <ac:chgData name="OKWUDILI ONYENWEE ONWURAH" userId="91bbee56e4b2c19a" providerId="LiveId" clId="{93E79537-EBD0-4903-9D1A-A5FF778F0F11}" dt="2022-01-11T07:28:21.541" v="5226" actId="20577"/>
          <ac:spMkLst>
            <pc:docMk/>
            <pc:sldMk cId="2797209340" sldId="284"/>
            <ac:spMk id="2" creationId="{C6C632BD-AD82-46CB-982B-3A83420D0DFE}"/>
          </ac:spMkLst>
        </pc:spChg>
        <pc:spChg chg="mod">
          <ac:chgData name="OKWUDILI ONYENWEE ONWURAH" userId="91bbee56e4b2c19a" providerId="LiveId" clId="{93E79537-EBD0-4903-9D1A-A5FF778F0F11}" dt="2022-01-11T07:31:51.188" v="5669" actId="20577"/>
          <ac:spMkLst>
            <pc:docMk/>
            <pc:sldMk cId="2797209340" sldId="284"/>
            <ac:spMk id="3" creationId="{687E6339-A8B0-415F-AC52-C9847401BB2C}"/>
          </ac:spMkLst>
        </pc:spChg>
      </pc:sldChg>
      <pc:sldChg chg="addSp delSp modSp new mod">
        <pc:chgData name="OKWUDILI ONYENWEE ONWURAH" userId="91bbee56e4b2c19a" providerId="LiveId" clId="{93E79537-EBD0-4903-9D1A-A5FF778F0F11}" dt="2022-01-18T01:08:49.477" v="7599" actId="207"/>
        <pc:sldMkLst>
          <pc:docMk/>
          <pc:sldMk cId="877161866" sldId="285"/>
        </pc:sldMkLst>
        <pc:spChg chg="mod">
          <ac:chgData name="OKWUDILI ONYENWEE ONWURAH" userId="91bbee56e4b2c19a" providerId="LiveId" clId="{93E79537-EBD0-4903-9D1A-A5FF778F0F11}" dt="2022-01-18T00:01:47.071" v="6826" actId="113"/>
          <ac:spMkLst>
            <pc:docMk/>
            <pc:sldMk cId="877161866" sldId="285"/>
            <ac:spMk id="2" creationId="{43964129-3F2D-427E-B306-FD522AF3ABBF}"/>
          </ac:spMkLst>
        </pc:spChg>
        <pc:spChg chg="del">
          <ac:chgData name="OKWUDILI ONYENWEE ONWURAH" userId="91bbee56e4b2c19a" providerId="LiveId" clId="{93E79537-EBD0-4903-9D1A-A5FF778F0F11}" dt="2022-01-17T22:46:01.053" v="5807" actId="3680"/>
          <ac:spMkLst>
            <pc:docMk/>
            <pc:sldMk cId="877161866" sldId="285"/>
            <ac:spMk id="3" creationId="{614EBE42-5F92-485F-801F-1B29817D5B32}"/>
          </ac:spMkLst>
        </pc:spChg>
        <pc:spChg chg="add mod">
          <ac:chgData name="OKWUDILI ONYENWEE ONWURAH" userId="91bbee56e4b2c19a" providerId="LiveId" clId="{93E79537-EBD0-4903-9D1A-A5FF778F0F11}" dt="2022-01-18T00:36:30.868" v="7579" actId="1076"/>
          <ac:spMkLst>
            <pc:docMk/>
            <pc:sldMk cId="877161866" sldId="285"/>
            <ac:spMk id="5" creationId="{F9B4B142-3954-4145-8DE7-7915D5250F23}"/>
          </ac:spMkLst>
        </pc:spChg>
        <pc:graphicFrameChg chg="add mod ord modGraphic">
          <ac:chgData name="OKWUDILI ONYENWEE ONWURAH" userId="91bbee56e4b2c19a" providerId="LiveId" clId="{93E79537-EBD0-4903-9D1A-A5FF778F0F11}" dt="2022-01-18T01:08:49.477" v="7599" actId="207"/>
          <ac:graphicFrameMkLst>
            <pc:docMk/>
            <pc:sldMk cId="877161866" sldId="285"/>
            <ac:graphicFrameMk id="4" creationId="{8033819E-F27B-493E-8BAC-3E25C54E80D8}"/>
          </ac:graphicFrameMkLst>
        </pc:graphicFrameChg>
      </pc:sldChg>
      <pc:sldChg chg="addSp delSp modSp new mod">
        <pc:chgData name="OKWUDILI ONYENWEE ONWURAH" userId="91bbee56e4b2c19a" providerId="LiveId" clId="{93E79537-EBD0-4903-9D1A-A5FF778F0F11}" dt="2022-01-18T00:35:46.764" v="7558" actId="14100"/>
        <pc:sldMkLst>
          <pc:docMk/>
          <pc:sldMk cId="3892531742" sldId="286"/>
        </pc:sldMkLst>
        <pc:spChg chg="mod">
          <ac:chgData name="OKWUDILI ONYENWEE ONWURAH" userId="91bbee56e4b2c19a" providerId="LiveId" clId="{93E79537-EBD0-4903-9D1A-A5FF778F0F11}" dt="2022-01-18T00:30:42.925" v="7539" actId="14100"/>
          <ac:spMkLst>
            <pc:docMk/>
            <pc:sldMk cId="3892531742" sldId="286"/>
            <ac:spMk id="2" creationId="{97B3ACF9-A5D7-419B-9642-CB32053D54C1}"/>
          </ac:spMkLst>
        </pc:spChg>
        <pc:spChg chg="del">
          <ac:chgData name="OKWUDILI ONYENWEE ONWURAH" userId="91bbee56e4b2c19a" providerId="LiveId" clId="{93E79537-EBD0-4903-9D1A-A5FF778F0F11}" dt="2022-01-18T00:08:09.564" v="6941" actId="3680"/>
          <ac:spMkLst>
            <pc:docMk/>
            <pc:sldMk cId="3892531742" sldId="286"/>
            <ac:spMk id="3" creationId="{1C5E2C71-D506-44B4-ADB1-791BCC123715}"/>
          </ac:spMkLst>
        </pc:spChg>
        <pc:graphicFrameChg chg="add mod ord modGraphic">
          <ac:chgData name="OKWUDILI ONYENWEE ONWURAH" userId="91bbee56e4b2c19a" providerId="LiveId" clId="{93E79537-EBD0-4903-9D1A-A5FF778F0F11}" dt="2022-01-18T00:35:46.764" v="7558" actId="14100"/>
          <ac:graphicFrameMkLst>
            <pc:docMk/>
            <pc:sldMk cId="3892531742" sldId="286"/>
            <ac:graphicFrameMk id="4" creationId="{269BD2A2-9A43-4D0F-B117-718A977427FB}"/>
          </ac:graphicFrameMkLst>
        </pc:graphicFrameChg>
      </pc:sldChg>
      <pc:sldMasterChg chg="del delSldLayout">
        <pc:chgData name="OKWUDILI ONYENWEE ONWURAH" userId="91bbee56e4b2c19a" providerId="LiveId" clId="{93E79537-EBD0-4903-9D1A-A5FF778F0F11}" dt="2022-01-10T16:41:41.054" v="2" actId="47"/>
        <pc:sldMasterMkLst>
          <pc:docMk/>
          <pc:sldMasterMk cId="3716511151" sldId="2147483648"/>
        </pc:sldMasterMkLst>
        <pc:sldLayoutChg chg="del">
          <pc:chgData name="OKWUDILI ONYENWEE ONWURAH" userId="91bbee56e4b2c19a" providerId="LiveId" clId="{93E79537-EBD0-4903-9D1A-A5FF778F0F11}" dt="2022-01-10T16:41:41.054" v="2" actId="47"/>
          <pc:sldLayoutMkLst>
            <pc:docMk/>
            <pc:sldMasterMk cId="3716511151" sldId="2147483648"/>
            <pc:sldLayoutMk cId="2878085851" sldId="2147483649"/>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964659636" sldId="2147483650"/>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2194017660" sldId="2147483651"/>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2001896761" sldId="2147483652"/>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3439330522" sldId="2147483653"/>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1125238561" sldId="2147483654"/>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581222689" sldId="2147483655"/>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2419076722" sldId="2147483656"/>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3961997096" sldId="2147483657"/>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4229520347" sldId="2147483658"/>
          </pc:sldLayoutMkLst>
        </pc:sldLayoutChg>
        <pc:sldLayoutChg chg="del">
          <pc:chgData name="OKWUDILI ONYENWEE ONWURAH" userId="91bbee56e4b2c19a" providerId="LiveId" clId="{93E79537-EBD0-4903-9D1A-A5FF778F0F11}" dt="2022-01-10T16:41:41.054" v="2" actId="47"/>
          <pc:sldLayoutMkLst>
            <pc:docMk/>
            <pc:sldMasterMk cId="3716511151" sldId="2147483648"/>
            <pc:sldLayoutMk cId="2823958407" sldId="2147483659"/>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endParaRPr lang="en-US" dirty="0"/>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69C17B-06A8-47F9-B11F-EA7BF9BBFCB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31748D9-295D-4CEA-97C7-19868014EC03}">
      <dgm:prSet/>
      <dgm:spPr/>
      <dgm:t>
        <a:bodyPr/>
        <a:lstStyle/>
        <a:p>
          <a:r>
            <a:rPr lang="en-GB" dirty="0"/>
            <a:t>Judicial review is the review by a judge of the Court of First Instance of any exercise, or any refusal to exercise any public decision-making powers. </a:t>
          </a:r>
          <a:endParaRPr lang="en-US" dirty="0"/>
        </a:p>
      </dgm:t>
    </dgm:pt>
    <dgm:pt modelId="{2B773DAE-06DA-4DBA-9CF5-B85D3970754D}" type="parTrans" cxnId="{5911E271-FBBE-4A40-B480-7CCD2DCE2AF2}">
      <dgm:prSet/>
      <dgm:spPr/>
      <dgm:t>
        <a:bodyPr/>
        <a:lstStyle/>
        <a:p>
          <a:endParaRPr lang="en-US"/>
        </a:p>
      </dgm:t>
    </dgm:pt>
    <dgm:pt modelId="{F3E20159-C5E4-43A8-B603-17DE6026C841}" type="sibTrans" cxnId="{5911E271-FBBE-4A40-B480-7CCD2DCE2AF2}">
      <dgm:prSet/>
      <dgm:spPr/>
      <dgm:t>
        <a:bodyPr/>
        <a:lstStyle/>
        <a:p>
          <a:endParaRPr lang="en-US"/>
        </a:p>
      </dgm:t>
    </dgm:pt>
    <dgm:pt modelId="{CC197550-F6BD-45A1-ACE6-0DFA414E8210}">
      <dgm:prSet/>
      <dgm:spPr/>
      <dgm:t>
        <a:bodyPr/>
        <a:lstStyle/>
        <a:p>
          <a:r>
            <a:rPr lang="en-GB" dirty="0"/>
            <a:t>Its purpose is to determine </a:t>
          </a:r>
          <a:r>
            <a:rPr lang="en-GB" b="1" u="sng" dirty="0"/>
            <a:t>whether that decision is lawful and valid</a:t>
          </a:r>
          <a:r>
            <a:rPr lang="en-GB" dirty="0"/>
            <a:t>. </a:t>
          </a:r>
          <a:endParaRPr lang="en-US" dirty="0"/>
        </a:p>
      </dgm:t>
    </dgm:pt>
    <dgm:pt modelId="{04927629-91EC-427F-B0FF-3C2DFE6ED600}" type="parTrans" cxnId="{D74CBEB3-C87B-4D04-BE33-1BE8340B1BF8}">
      <dgm:prSet/>
      <dgm:spPr/>
      <dgm:t>
        <a:bodyPr/>
        <a:lstStyle/>
        <a:p>
          <a:endParaRPr lang="en-US"/>
        </a:p>
      </dgm:t>
    </dgm:pt>
    <dgm:pt modelId="{A29F9C39-23D0-4376-92B9-2F8121C78C96}" type="sibTrans" cxnId="{D74CBEB3-C87B-4D04-BE33-1BE8340B1BF8}">
      <dgm:prSet/>
      <dgm:spPr/>
      <dgm:t>
        <a:bodyPr/>
        <a:lstStyle/>
        <a:p>
          <a:endParaRPr lang="en-US"/>
        </a:p>
      </dgm:t>
    </dgm:pt>
    <dgm:pt modelId="{B2AE6737-916D-47F8-856B-CF48D6177281}">
      <dgm:prSet/>
      <dgm:spPr/>
      <dgm:t>
        <a:bodyPr/>
        <a:lstStyle/>
        <a:p>
          <a:r>
            <a:rPr lang="en-GB" dirty="0"/>
            <a:t>It is thus a means by which the courts can supervise how Government officials or other public officers exercise their powers or carry out their duties. </a:t>
          </a:r>
          <a:endParaRPr lang="en-US" dirty="0"/>
        </a:p>
      </dgm:t>
    </dgm:pt>
    <dgm:pt modelId="{6434B14C-FA1E-4DEF-82F0-DFBC4CD8FE20}" type="parTrans" cxnId="{902FA731-A08C-45AF-9EA2-A35B0FAF994A}">
      <dgm:prSet/>
      <dgm:spPr/>
      <dgm:t>
        <a:bodyPr/>
        <a:lstStyle/>
        <a:p>
          <a:endParaRPr lang="en-US"/>
        </a:p>
      </dgm:t>
    </dgm:pt>
    <dgm:pt modelId="{95A1ADB3-D673-4531-B890-9F28C3010EF1}" type="sibTrans" cxnId="{902FA731-A08C-45AF-9EA2-A35B0FAF994A}">
      <dgm:prSet/>
      <dgm:spPr/>
      <dgm:t>
        <a:bodyPr/>
        <a:lstStyle/>
        <a:p>
          <a:endParaRPr lang="en-US"/>
        </a:p>
      </dgm:t>
    </dgm:pt>
    <dgm:pt modelId="{43B55361-D533-4217-B9D3-D19486448F91}">
      <dgm:prSet/>
      <dgm:spPr/>
      <dgm:t>
        <a:bodyPr/>
        <a:lstStyle/>
        <a:p>
          <a:r>
            <a:rPr lang="en-GB" dirty="0"/>
            <a:t>It plays an important part in the process of good administration, providing an effective means of </a:t>
          </a:r>
          <a:r>
            <a:rPr lang="en-GB" b="1" u="sng" dirty="0"/>
            <a:t>ensuring that any improper exercise of power can be remedied </a:t>
          </a:r>
          <a:r>
            <a:rPr lang="en-GB" dirty="0"/>
            <a:t>and safeguarding individual interests against any administrative action which is illegal, irrational or taken without following proper procedures.</a:t>
          </a:r>
          <a:endParaRPr lang="en-US" dirty="0"/>
        </a:p>
      </dgm:t>
    </dgm:pt>
    <dgm:pt modelId="{E49134AA-B4C2-42C9-AD6A-69345B95580F}" type="parTrans" cxnId="{3C6B7F0D-163C-4548-924F-F4E0E23EB724}">
      <dgm:prSet/>
      <dgm:spPr/>
      <dgm:t>
        <a:bodyPr/>
        <a:lstStyle/>
        <a:p>
          <a:endParaRPr lang="en-US"/>
        </a:p>
      </dgm:t>
    </dgm:pt>
    <dgm:pt modelId="{ECEE575C-E0E8-44E2-9459-159AD40D3C34}" type="sibTrans" cxnId="{3C6B7F0D-163C-4548-924F-F4E0E23EB724}">
      <dgm:prSet/>
      <dgm:spPr/>
      <dgm:t>
        <a:bodyPr/>
        <a:lstStyle/>
        <a:p>
          <a:endParaRPr lang="en-US"/>
        </a:p>
      </dgm:t>
    </dgm:pt>
    <dgm:pt modelId="{9C3AE9CA-593D-467F-93F3-E7A81D680966}" type="pres">
      <dgm:prSet presAssocID="{F069C17B-06A8-47F9-B11F-EA7BF9BBFCBE}" presName="outerComposite" presStyleCnt="0">
        <dgm:presLayoutVars>
          <dgm:chMax val="5"/>
          <dgm:dir/>
          <dgm:resizeHandles val="exact"/>
        </dgm:presLayoutVars>
      </dgm:prSet>
      <dgm:spPr/>
    </dgm:pt>
    <dgm:pt modelId="{7C3F7770-3DA1-4B33-8458-3B3CEFF76E5C}" type="pres">
      <dgm:prSet presAssocID="{F069C17B-06A8-47F9-B11F-EA7BF9BBFCBE}" presName="dummyMaxCanvas" presStyleCnt="0">
        <dgm:presLayoutVars/>
      </dgm:prSet>
      <dgm:spPr/>
    </dgm:pt>
    <dgm:pt modelId="{62E88BBD-134F-4F19-90D5-97C11A01EC17}" type="pres">
      <dgm:prSet presAssocID="{F069C17B-06A8-47F9-B11F-EA7BF9BBFCBE}" presName="FourNodes_1" presStyleLbl="node1" presStyleIdx="0" presStyleCnt="4" custScaleX="108280" custLinFactNeighborX="6794" custLinFactNeighborY="1861">
        <dgm:presLayoutVars>
          <dgm:bulletEnabled val="1"/>
        </dgm:presLayoutVars>
      </dgm:prSet>
      <dgm:spPr/>
    </dgm:pt>
    <dgm:pt modelId="{EE203DAC-8FDE-4D5E-ADE5-9D8D5109F6BC}" type="pres">
      <dgm:prSet presAssocID="{F069C17B-06A8-47F9-B11F-EA7BF9BBFCBE}" presName="FourNodes_2" presStyleLbl="node1" presStyleIdx="1" presStyleCnt="4" custScaleX="105782">
        <dgm:presLayoutVars>
          <dgm:bulletEnabled val="1"/>
        </dgm:presLayoutVars>
      </dgm:prSet>
      <dgm:spPr/>
    </dgm:pt>
    <dgm:pt modelId="{F804BF4A-444D-4970-888F-1CEAD76A6E46}" type="pres">
      <dgm:prSet presAssocID="{F069C17B-06A8-47F9-B11F-EA7BF9BBFCBE}" presName="FourNodes_3" presStyleLbl="node1" presStyleIdx="2" presStyleCnt="4" custScaleX="109081">
        <dgm:presLayoutVars>
          <dgm:bulletEnabled val="1"/>
        </dgm:presLayoutVars>
      </dgm:prSet>
      <dgm:spPr/>
    </dgm:pt>
    <dgm:pt modelId="{F80CC148-1D97-49B3-898B-B86BDF39745A}" type="pres">
      <dgm:prSet presAssocID="{F069C17B-06A8-47F9-B11F-EA7BF9BBFCBE}" presName="FourNodes_4" presStyleLbl="node1" presStyleIdx="3" presStyleCnt="4" custScaleX="112545">
        <dgm:presLayoutVars>
          <dgm:bulletEnabled val="1"/>
        </dgm:presLayoutVars>
      </dgm:prSet>
      <dgm:spPr/>
    </dgm:pt>
    <dgm:pt modelId="{935DA2C6-4568-4079-A15D-A5D5881CA16E}" type="pres">
      <dgm:prSet presAssocID="{F069C17B-06A8-47F9-B11F-EA7BF9BBFCBE}" presName="FourConn_1-2" presStyleLbl="fgAccFollowNode1" presStyleIdx="0" presStyleCnt="3">
        <dgm:presLayoutVars>
          <dgm:bulletEnabled val="1"/>
        </dgm:presLayoutVars>
      </dgm:prSet>
      <dgm:spPr/>
    </dgm:pt>
    <dgm:pt modelId="{F291FF28-18FB-4279-ABEF-AC825A7CD8BC}" type="pres">
      <dgm:prSet presAssocID="{F069C17B-06A8-47F9-B11F-EA7BF9BBFCBE}" presName="FourConn_2-3" presStyleLbl="fgAccFollowNode1" presStyleIdx="1" presStyleCnt="3">
        <dgm:presLayoutVars>
          <dgm:bulletEnabled val="1"/>
        </dgm:presLayoutVars>
      </dgm:prSet>
      <dgm:spPr/>
    </dgm:pt>
    <dgm:pt modelId="{9D6E3DB7-D7E8-4570-B642-726F78F98449}" type="pres">
      <dgm:prSet presAssocID="{F069C17B-06A8-47F9-B11F-EA7BF9BBFCBE}" presName="FourConn_3-4" presStyleLbl="fgAccFollowNode1" presStyleIdx="2" presStyleCnt="3">
        <dgm:presLayoutVars>
          <dgm:bulletEnabled val="1"/>
        </dgm:presLayoutVars>
      </dgm:prSet>
      <dgm:spPr/>
    </dgm:pt>
    <dgm:pt modelId="{E9118D9D-A811-47F5-9CAB-4EC57166DEB9}" type="pres">
      <dgm:prSet presAssocID="{F069C17B-06A8-47F9-B11F-EA7BF9BBFCBE}" presName="FourNodes_1_text" presStyleLbl="node1" presStyleIdx="3" presStyleCnt="4">
        <dgm:presLayoutVars>
          <dgm:bulletEnabled val="1"/>
        </dgm:presLayoutVars>
      </dgm:prSet>
      <dgm:spPr/>
    </dgm:pt>
    <dgm:pt modelId="{CAA547E2-5E01-4943-A433-416BC74F0B2E}" type="pres">
      <dgm:prSet presAssocID="{F069C17B-06A8-47F9-B11F-EA7BF9BBFCBE}" presName="FourNodes_2_text" presStyleLbl="node1" presStyleIdx="3" presStyleCnt="4">
        <dgm:presLayoutVars>
          <dgm:bulletEnabled val="1"/>
        </dgm:presLayoutVars>
      </dgm:prSet>
      <dgm:spPr/>
    </dgm:pt>
    <dgm:pt modelId="{24F8CCF2-5295-48D2-BEAC-A426BB07D2FD}" type="pres">
      <dgm:prSet presAssocID="{F069C17B-06A8-47F9-B11F-EA7BF9BBFCBE}" presName="FourNodes_3_text" presStyleLbl="node1" presStyleIdx="3" presStyleCnt="4">
        <dgm:presLayoutVars>
          <dgm:bulletEnabled val="1"/>
        </dgm:presLayoutVars>
      </dgm:prSet>
      <dgm:spPr/>
    </dgm:pt>
    <dgm:pt modelId="{34A9D6A0-C1EC-450E-8AA8-5914845ADD7C}" type="pres">
      <dgm:prSet presAssocID="{F069C17B-06A8-47F9-B11F-EA7BF9BBFCBE}" presName="FourNodes_4_text" presStyleLbl="node1" presStyleIdx="3" presStyleCnt="4">
        <dgm:presLayoutVars>
          <dgm:bulletEnabled val="1"/>
        </dgm:presLayoutVars>
      </dgm:prSet>
      <dgm:spPr/>
    </dgm:pt>
  </dgm:ptLst>
  <dgm:cxnLst>
    <dgm:cxn modelId="{A6742207-00B8-4D1D-8EE0-5647F3E90BA2}" type="presOf" srcId="{43B55361-D533-4217-B9D3-D19486448F91}" destId="{34A9D6A0-C1EC-450E-8AA8-5914845ADD7C}" srcOrd="1" destOrd="0" presId="urn:microsoft.com/office/officeart/2005/8/layout/vProcess5"/>
    <dgm:cxn modelId="{3C6B7F0D-163C-4548-924F-F4E0E23EB724}" srcId="{F069C17B-06A8-47F9-B11F-EA7BF9BBFCBE}" destId="{43B55361-D533-4217-B9D3-D19486448F91}" srcOrd="3" destOrd="0" parTransId="{E49134AA-B4C2-42C9-AD6A-69345B95580F}" sibTransId="{ECEE575C-E0E8-44E2-9459-159AD40D3C34}"/>
    <dgm:cxn modelId="{494B9F1F-C83F-4FD7-A118-0DEB014DA7F9}" type="presOf" srcId="{CC197550-F6BD-45A1-ACE6-0DFA414E8210}" destId="{CAA547E2-5E01-4943-A433-416BC74F0B2E}" srcOrd="1" destOrd="0" presId="urn:microsoft.com/office/officeart/2005/8/layout/vProcess5"/>
    <dgm:cxn modelId="{902FA731-A08C-45AF-9EA2-A35B0FAF994A}" srcId="{F069C17B-06A8-47F9-B11F-EA7BF9BBFCBE}" destId="{B2AE6737-916D-47F8-856B-CF48D6177281}" srcOrd="2" destOrd="0" parTransId="{6434B14C-FA1E-4DEF-82F0-DFBC4CD8FE20}" sibTransId="{95A1ADB3-D673-4531-B890-9F28C3010EF1}"/>
    <dgm:cxn modelId="{568CFD33-E675-4611-A0AA-3E68471790D6}" type="presOf" srcId="{331748D9-295D-4CEA-97C7-19868014EC03}" destId="{62E88BBD-134F-4F19-90D5-97C11A01EC17}" srcOrd="0" destOrd="0" presId="urn:microsoft.com/office/officeart/2005/8/layout/vProcess5"/>
    <dgm:cxn modelId="{D6CAB440-CD4F-4379-A94D-BBE16FC79241}" type="presOf" srcId="{43B55361-D533-4217-B9D3-D19486448F91}" destId="{F80CC148-1D97-49B3-898B-B86BDF39745A}" srcOrd="0" destOrd="0" presId="urn:microsoft.com/office/officeart/2005/8/layout/vProcess5"/>
    <dgm:cxn modelId="{A4800567-EE9D-404F-926F-1D79666EDC25}" type="presOf" srcId="{B2AE6737-916D-47F8-856B-CF48D6177281}" destId="{24F8CCF2-5295-48D2-BEAC-A426BB07D2FD}" srcOrd="1" destOrd="0" presId="urn:microsoft.com/office/officeart/2005/8/layout/vProcess5"/>
    <dgm:cxn modelId="{5911E271-FBBE-4A40-B480-7CCD2DCE2AF2}" srcId="{F069C17B-06A8-47F9-B11F-EA7BF9BBFCBE}" destId="{331748D9-295D-4CEA-97C7-19868014EC03}" srcOrd="0" destOrd="0" parTransId="{2B773DAE-06DA-4DBA-9CF5-B85D3970754D}" sibTransId="{F3E20159-C5E4-43A8-B603-17DE6026C841}"/>
    <dgm:cxn modelId="{25AD1A7C-33DA-4737-A70F-60BCCD8C603C}" type="presOf" srcId="{F069C17B-06A8-47F9-B11F-EA7BF9BBFCBE}" destId="{9C3AE9CA-593D-467F-93F3-E7A81D680966}" srcOrd="0" destOrd="0" presId="urn:microsoft.com/office/officeart/2005/8/layout/vProcess5"/>
    <dgm:cxn modelId="{D407EB80-1F4D-4476-861D-80DE664DF1B5}" type="presOf" srcId="{331748D9-295D-4CEA-97C7-19868014EC03}" destId="{E9118D9D-A811-47F5-9CAB-4EC57166DEB9}" srcOrd="1" destOrd="0" presId="urn:microsoft.com/office/officeart/2005/8/layout/vProcess5"/>
    <dgm:cxn modelId="{C7215BAC-E33D-4970-9BA7-9C0BF0E8BCBF}" type="presOf" srcId="{F3E20159-C5E4-43A8-B603-17DE6026C841}" destId="{935DA2C6-4568-4079-A15D-A5D5881CA16E}" srcOrd="0" destOrd="0" presId="urn:microsoft.com/office/officeart/2005/8/layout/vProcess5"/>
    <dgm:cxn modelId="{D74CBEB3-C87B-4D04-BE33-1BE8340B1BF8}" srcId="{F069C17B-06A8-47F9-B11F-EA7BF9BBFCBE}" destId="{CC197550-F6BD-45A1-ACE6-0DFA414E8210}" srcOrd="1" destOrd="0" parTransId="{04927629-91EC-427F-B0FF-3C2DFE6ED600}" sibTransId="{A29F9C39-23D0-4376-92B9-2F8121C78C96}"/>
    <dgm:cxn modelId="{69DA2BB4-2DA1-45BB-9A69-9B54DD28CDCA}" type="presOf" srcId="{A29F9C39-23D0-4376-92B9-2F8121C78C96}" destId="{F291FF28-18FB-4279-ABEF-AC825A7CD8BC}" srcOrd="0" destOrd="0" presId="urn:microsoft.com/office/officeart/2005/8/layout/vProcess5"/>
    <dgm:cxn modelId="{5AEF30BA-8873-4F6D-8093-4B935E857828}" type="presOf" srcId="{CC197550-F6BD-45A1-ACE6-0DFA414E8210}" destId="{EE203DAC-8FDE-4D5E-ADE5-9D8D5109F6BC}" srcOrd="0" destOrd="0" presId="urn:microsoft.com/office/officeart/2005/8/layout/vProcess5"/>
    <dgm:cxn modelId="{9B835CBE-F87A-4515-9951-C57F4E0537E9}" type="presOf" srcId="{B2AE6737-916D-47F8-856B-CF48D6177281}" destId="{F804BF4A-444D-4970-888F-1CEAD76A6E46}" srcOrd="0" destOrd="0" presId="urn:microsoft.com/office/officeart/2005/8/layout/vProcess5"/>
    <dgm:cxn modelId="{EDF7D5DA-35C1-4379-9C24-D47BA777C4ED}" type="presOf" srcId="{95A1ADB3-D673-4531-B890-9F28C3010EF1}" destId="{9D6E3DB7-D7E8-4570-B642-726F78F98449}" srcOrd="0" destOrd="0" presId="urn:microsoft.com/office/officeart/2005/8/layout/vProcess5"/>
    <dgm:cxn modelId="{9C75B6D7-735B-4159-A76B-CD0E31EF1B60}" type="presParOf" srcId="{9C3AE9CA-593D-467F-93F3-E7A81D680966}" destId="{7C3F7770-3DA1-4B33-8458-3B3CEFF76E5C}" srcOrd="0" destOrd="0" presId="urn:microsoft.com/office/officeart/2005/8/layout/vProcess5"/>
    <dgm:cxn modelId="{C3ACD786-DE6E-40CB-A9DF-B2A86B9EFA90}" type="presParOf" srcId="{9C3AE9CA-593D-467F-93F3-E7A81D680966}" destId="{62E88BBD-134F-4F19-90D5-97C11A01EC17}" srcOrd="1" destOrd="0" presId="urn:microsoft.com/office/officeart/2005/8/layout/vProcess5"/>
    <dgm:cxn modelId="{B5687A0D-B3FE-4986-8AA4-7F4ADDCD3509}" type="presParOf" srcId="{9C3AE9CA-593D-467F-93F3-E7A81D680966}" destId="{EE203DAC-8FDE-4D5E-ADE5-9D8D5109F6BC}" srcOrd="2" destOrd="0" presId="urn:microsoft.com/office/officeart/2005/8/layout/vProcess5"/>
    <dgm:cxn modelId="{AC1E0738-9BBA-4FD3-8515-51129EB08B93}" type="presParOf" srcId="{9C3AE9CA-593D-467F-93F3-E7A81D680966}" destId="{F804BF4A-444D-4970-888F-1CEAD76A6E46}" srcOrd="3" destOrd="0" presId="urn:microsoft.com/office/officeart/2005/8/layout/vProcess5"/>
    <dgm:cxn modelId="{D7836CF4-9C97-4545-BB7F-99CE9B370F5C}" type="presParOf" srcId="{9C3AE9CA-593D-467F-93F3-E7A81D680966}" destId="{F80CC148-1D97-49B3-898B-B86BDF39745A}" srcOrd="4" destOrd="0" presId="urn:microsoft.com/office/officeart/2005/8/layout/vProcess5"/>
    <dgm:cxn modelId="{D83FB1AC-DAE5-4886-8668-BD7C133728CC}" type="presParOf" srcId="{9C3AE9CA-593D-467F-93F3-E7A81D680966}" destId="{935DA2C6-4568-4079-A15D-A5D5881CA16E}" srcOrd="5" destOrd="0" presId="urn:microsoft.com/office/officeart/2005/8/layout/vProcess5"/>
    <dgm:cxn modelId="{624148A9-37CC-49B8-9275-572F6A27F51D}" type="presParOf" srcId="{9C3AE9CA-593D-467F-93F3-E7A81D680966}" destId="{F291FF28-18FB-4279-ABEF-AC825A7CD8BC}" srcOrd="6" destOrd="0" presId="urn:microsoft.com/office/officeart/2005/8/layout/vProcess5"/>
    <dgm:cxn modelId="{2D79DC84-838A-4EB9-AE4A-91E2F90CBF63}" type="presParOf" srcId="{9C3AE9CA-593D-467F-93F3-E7A81D680966}" destId="{9D6E3DB7-D7E8-4570-B642-726F78F98449}" srcOrd="7" destOrd="0" presId="urn:microsoft.com/office/officeart/2005/8/layout/vProcess5"/>
    <dgm:cxn modelId="{8868047A-07DE-4FF1-A514-715785F26283}" type="presParOf" srcId="{9C3AE9CA-593D-467F-93F3-E7A81D680966}" destId="{E9118D9D-A811-47F5-9CAB-4EC57166DEB9}" srcOrd="8" destOrd="0" presId="urn:microsoft.com/office/officeart/2005/8/layout/vProcess5"/>
    <dgm:cxn modelId="{640A604A-2C77-4890-9B27-8D3B547A8662}" type="presParOf" srcId="{9C3AE9CA-593D-467F-93F3-E7A81D680966}" destId="{CAA547E2-5E01-4943-A433-416BC74F0B2E}" srcOrd="9" destOrd="0" presId="urn:microsoft.com/office/officeart/2005/8/layout/vProcess5"/>
    <dgm:cxn modelId="{9D9ACDAA-FB58-42BC-8819-33650C888B90}" type="presParOf" srcId="{9C3AE9CA-593D-467F-93F3-E7A81D680966}" destId="{24F8CCF2-5295-48D2-BEAC-A426BB07D2FD}" srcOrd="10" destOrd="0" presId="urn:microsoft.com/office/officeart/2005/8/layout/vProcess5"/>
    <dgm:cxn modelId="{AAE1525D-402C-40A2-90A5-2E6749999CB0}" type="presParOf" srcId="{9C3AE9CA-593D-467F-93F3-E7A81D680966}" destId="{34A9D6A0-C1EC-450E-8AA8-5914845ADD7C}"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2BB7C1-746C-4683-9209-7E09AA1CAC9D}"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109934EA-DD77-406F-BB59-75DF0E8AB5A6}">
      <dgm:prSet/>
      <dgm:spPr/>
      <dgm:t>
        <a:bodyPr/>
        <a:lstStyle/>
        <a:p>
          <a:r>
            <a:rPr lang="en-GB"/>
            <a:t>Illegality </a:t>
          </a:r>
          <a:endParaRPr lang="en-US"/>
        </a:p>
      </dgm:t>
    </dgm:pt>
    <dgm:pt modelId="{A60813DA-DE03-4694-AE81-12A3E79D9B0D}" type="parTrans" cxnId="{8A391107-8729-4C52-9C40-8A2EF756BD3C}">
      <dgm:prSet/>
      <dgm:spPr/>
      <dgm:t>
        <a:bodyPr/>
        <a:lstStyle/>
        <a:p>
          <a:endParaRPr lang="en-US"/>
        </a:p>
      </dgm:t>
    </dgm:pt>
    <dgm:pt modelId="{14F650D0-7D9D-4A5F-99FC-43CDDE3FA151}" type="sibTrans" cxnId="{8A391107-8729-4C52-9C40-8A2EF756BD3C}">
      <dgm:prSet/>
      <dgm:spPr/>
      <dgm:t>
        <a:bodyPr/>
        <a:lstStyle/>
        <a:p>
          <a:endParaRPr lang="en-US"/>
        </a:p>
      </dgm:t>
    </dgm:pt>
    <dgm:pt modelId="{65C4ECFE-F149-490E-BD49-D1AEB2305A69}">
      <dgm:prSet/>
      <dgm:spPr/>
      <dgm:t>
        <a:bodyPr/>
        <a:lstStyle/>
        <a:p>
          <a:r>
            <a:rPr lang="en-GB"/>
            <a:t>commits an </a:t>
          </a:r>
          <a:r>
            <a:rPr lang="en-GB" b="1" u="sng"/>
            <a:t>error of law</a:t>
          </a:r>
          <a:r>
            <a:rPr lang="en-GB"/>
            <a:t>; acts </a:t>
          </a:r>
          <a:r>
            <a:rPr lang="en-GB" b="1" u="sng"/>
            <a:t>ultra vires </a:t>
          </a:r>
          <a:r>
            <a:rPr lang="en-GB"/>
            <a:t>by exercising powers beyond those prescribed to it; </a:t>
          </a:r>
          <a:r>
            <a:rPr lang="en-GB" b="1" u="sng"/>
            <a:t>misdirects itself in law </a:t>
          </a:r>
          <a:r>
            <a:rPr lang="en-GB"/>
            <a:t>by taking account of considerations outside those it may lawfully consider or by failing to take into consideration relevant factors which it is required to consider; uses a power given to it for </a:t>
          </a:r>
          <a:r>
            <a:rPr lang="en-GB" b="1" u="sng"/>
            <a:t>an improper purpose</a:t>
          </a:r>
          <a:r>
            <a:rPr lang="en-GB"/>
            <a:t>; either abdicates or </a:t>
          </a:r>
          <a:r>
            <a:rPr lang="en-GB" b="1" u="sng"/>
            <a:t>unlawfully delegates responsibility </a:t>
          </a:r>
          <a:r>
            <a:rPr lang="en-GB"/>
            <a:t>for its decision to another, or </a:t>
          </a:r>
          <a:r>
            <a:rPr lang="en-GB" b="1" u="sng"/>
            <a:t>fetters its discretion </a:t>
          </a:r>
          <a:r>
            <a:rPr lang="en-GB"/>
            <a:t>e.g. by rigidly following policy guidelines when exercising a discretionary power instead of maintaining an open mind and addressing itself to the particular facts at hand.</a:t>
          </a:r>
          <a:endParaRPr lang="en-US"/>
        </a:p>
      </dgm:t>
    </dgm:pt>
    <dgm:pt modelId="{597255FB-48F6-4EE8-9B85-9F17281CF78B}" type="parTrans" cxnId="{EAA4720A-12EE-47C8-8956-4A2CE82A1300}">
      <dgm:prSet/>
      <dgm:spPr/>
      <dgm:t>
        <a:bodyPr/>
        <a:lstStyle/>
        <a:p>
          <a:endParaRPr lang="en-US"/>
        </a:p>
      </dgm:t>
    </dgm:pt>
    <dgm:pt modelId="{46AA3EC2-CB70-4F52-8B4B-4F7FC0500F27}" type="sibTrans" cxnId="{EAA4720A-12EE-47C8-8956-4A2CE82A1300}">
      <dgm:prSet/>
      <dgm:spPr/>
      <dgm:t>
        <a:bodyPr/>
        <a:lstStyle/>
        <a:p>
          <a:endParaRPr lang="en-US"/>
        </a:p>
      </dgm:t>
    </dgm:pt>
    <dgm:pt modelId="{30586B17-9B13-42D4-953E-4929CDC05DB7}">
      <dgm:prSet/>
      <dgm:spPr/>
      <dgm:t>
        <a:bodyPr/>
        <a:lstStyle/>
        <a:p>
          <a:r>
            <a:rPr lang="en-GB"/>
            <a:t>Irrationality/unreasonableness</a:t>
          </a:r>
          <a:endParaRPr lang="en-US"/>
        </a:p>
      </dgm:t>
    </dgm:pt>
    <dgm:pt modelId="{E2B0F82E-A0C2-4B82-B5E1-816BFCB0650E}" type="parTrans" cxnId="{A9CC1AC2-099E-483F-BFD3-F7A0A4DEE0C6}">
      <dgm:prSet/>
      <dgm:spPr/>
      <dgm:t>
        <a:bodyPr/>
        <a:lstStyle/>
        <a:p>
          <a:endParaRPr lang="en-US"/>
        </a:p>
      </dgm:t>
    </dgm:pt>
    <dgm:pt modelId="{0BB1BDC7-91E6-4D84-B4C3-218A85E25CC8}" type="sibTrans" cxnId="{A9CC1AC2-099E-483F-BFD3-F7A0A4DEE0C6}">
      <dgm:prSet/>
      <dgm:spPr/>
      <dgm:t>
        <a:bodyPr/>
        <a:lstStyle/>
        <a:p>
          <a:endParaRPr lang="en-US"/>
        </a:p>
      </dgm:t>
    </dgm:pt>
    <dgm:pt modelId="{78C85B44-3EE0-4AE9-ADC6-7E3858117C08}">
      <dgm:prSet/>
      <dgm:spPr/>
      <dgm:t>
        <a:bodyPr/>
        <a:lstStyle/>
        <a:p>
          <a:r>
            <a:rPr lang="en-GB"/>
            <a:t>Procedural impropriety </a:t>
          </a:r>
          <a:endParaRPr lang="en-US"/>
        </a:p>
      </dgm:t>
    </dgm:pt>
    <dgm:pt modelId="{CBF5DAFD-9030-40B1-85E9-0CA9523624FC}" type="parTrans" cxnId="{9187F552-8FE4-4102-82FA-C358E8A9063A}">
      <dgm:prSet/>
      <dgm:spPr/>
      <dgm:t>
        <a:bodyPr/>
        <a:lstStyle/>
        <a:p>
          <a:endParaRPr lang="en-US"/>
        </a:p>
      </dgm:t>
    </dgm:pt>
    <dgm:pt modelId="{5B88773A-C32A-422C-BD06-35B4DE731406}" type="sibTrans" cxnId="{9187F552-8FE4-4102-82FA-C358E8A9063A}">
      <dgm:prSet/>
      <dgm:spPr/>
      <dgm:t>
        <a:bodyPr/>
        <a:lstStyle/>
        <a:p>
          <a:endParaRPr lang="en-US"/>
        </a:p>
      </dgm:t>
    </dgm:pt>
    <dgm:pt modelId="{93F320B5-961F-49B3-9988-46358273965D}">
      <dgm:prSet/>
      <dgm:spPr/>
      <dgm:t>
        <a:bodyPr/>
        <a:lstStyle/>
        <a:p>
          <a:r>
            <a:rPr lang="en-GB"/>
            <a:t>Legitimate Expectation</a:t>
          </a:r>
          <a:endParaRPr lang="en-US"/>
        </a:p>
      </dgm:t>
    </dgm:pt>
    <dgm:pt modelId="{9FC93862-CB8F-4462-9B32-76270D51C964}" type="parTrans" cxnId="{BF39A64E-2AEE-443F-AAB8-960D4B893C70}">
      <dgm:prSet/>
      <dgm:spPr/>
      <dgm:t>
        <a:bodyPr/>
        <a:lstStyle/>
        <a:p>
          <a:endParaRPr lang="en-US"/>
        </a:p>
      </dgm:t>
    </dgm:pt>
    <dgm:pt modelId="{C07A913D-16A3-48B6-9838-8B6CC0EBC96C}" type="sibTrans" cxnId="{BF39A64E-2AEE-443F-AAB8-960D4B893C70}">
      <dgm:prSet/>
      <dgm:spPr/>
      <dgm:t>
        <a:bodyPr/>
        <a:lstStyle/>
        <a:p>
          <a:endParaRPr lang="en-US"/>
        </a:p>
      </dgm:t>
    </dgm:pt>
    <dgm:pt modelId="{F88622E6-B87E-45C4-B8DB-CEFBCFEE057F}" type="pres">
      <dgm:prSet presAssocID="{8C2BB7C1-746C-4683-9209-7E09AA1CAC9D}" presName="linear" presStyleCnt="0">
        <dgm:presLayoutVars>
          <dgm:dir/>
          <dgm:animLvl val="lvl"/>
          <dgm:resizeHandles val="exact"/>
        </dgm:presLayoutVars>
      </dgm:prSet>
      <dgm:spPr/>
    </dgm:pt>
    <dgm:pt modelId="{49A9E1A2-D53F-480C-9DF5-FFD6ADBDB03E}" type="pres">
      <dgm:prSet presAssocID="{109934EA-DD77-406F-BB59-75DF0E8AB5A6}" presName="parentLin" presStyleCnt="0"/>
      <dgm:spPr/>
    </dgm:pt>
    <dgm:pt modelId="{344F5F90-FACB-459D-8671-A2054D16F111}" type="pres">
      <dgm:prSet presAssocID="{109934EA-DD77-406F-BB59-75DF0E8AB5A6}" presName="parentLeftMargin" presStyleLbl="node1" presStyleIdx="0" presStyleCnt="4"/>
      <dgm:spPr/>
    </dgm:pt>
    <dgm:pt modelId="{F9CDB34A-F610-41E4-B832-DD0F2BC5DE15}" type="pres">
      <dgm:prSet presAssocID="{109934EA-DD77-406F-BB59-75DF0E8AB5A6}" presName="parentText" presStyleLbl="node1" presStyleIdx="0" presStyleCnt="4">
        <dgm:presLayoutVars>
          <dgm:chMax val="0"/>
          <dgm:bulletEnabled val="1"/>
        </dgm:presLayoutVars>
      </dgm:prSet>
      <dgm:spPr/>
    </dgm:pt>
    <dgm:pt modelId="{E0453D51-D36B-474B-A1C3-BD6658788794}" type="pres">
      <dgm:prSet presAssocID="{109934EA-DD77-406F-BB59-75DF0E8AB5A6}" presName="negativeSpace" presStyleCnt="0"/>
      <dgm:spPr/>
    </dgm:pt>
    <dgm:pt modelId="{0F842221-056D-445B-8630-672FC537EFD6}" type="pres">
      <dgm:prSet presAssocID="{109934EA-DD77-406F-BB59-75DF0E8AB5A6}" presName="childText" presStyleLbl="conFgAcc1" presStyleIdx="0" presStyleCnt="4">
        <dgm:presLayoutVars>
          <dgm:bulletEnabled val="1"/>
        </dgm:presLayoutVars>
      </dgm:prSet>
      <dgm:spPr/>
    </dgm:pt>
    <dgm:pt modelId="{DAD33DDD-F3F8-4E1C-AC96-95BC08397281}" type="pres">
      <dgm:prSet presAssocID="{14F650D0-7D9D-4A5F-99FC-43CDDE3FA151}" presName="spaceBetweenRectangles" presStyleCnt="0"/>
      <dgm:spPr/>
    </dgm:pt>
    <dgm:pt modelId="{E0DF9D8C-9943-466B-BA13-D4958C2A107B}" type="pres">
      <dgm:prSet presAssocID="{30586B17-9B13-42D4-953E-4929CDC05DB7}" presName="parentLin" presStyleCnt="0"/>
      <dgm:spPr/>
    </dgm:pt>
    <dgm:pt modelId="{FC3165CA-39D8-4432-AC4D-6EC739C33D50}" type="pres">
      <dgm:prSet presAssocID="{30586B17-9B13-42D4-953E-4929CDC05DB7}" presName="parentLeftMargin" presStyleLbl="node1" presStyleIdx="0" presStyleCnt="4"/>
      <dgm:spPr/>
    </dgm:pt>
    <dgm:pt modelId="{A3C1AA0B-D7F0-4728-8CC8-858193D3E1BD}" type="pres">
      <dgm:prSet presAssocID="{30586B17-9B13-42D4-953E-4929CDC05DB7}" presName="parentText" presStyleLbl="node1" presStyleIdx="1" presStyleCnt="4">
        <dgm:presLayoutVars>
          <dgm:chMax val="0"/>
          <dgm:bulletEnabled val="1"/>
        </dgm:presLayoutVars>
      </dgm:prSet>
      <dgm:spPr/>
    </dgm:pt>
    <dgm:pt modelId="{4684C085-87CC-4F5F-A44C-C4031C9F0A64}" type="pres">
      <dgm:prSet presAssocID="{30586B17-9B13-42D4-953E-4929CDC05DB7}" presName="negativeSpace" presStyleCnt="0"/>
      <dgm:spPr/>
    </dgm:pt>
    <dgm:pt modelId="{8409B338-8016-43B9-B252-F15A98A85D10}" type="pres">
      <dgm:prSet presAssocID="{30586B17-9B13-42D4-953E-4929CDC05DB7}" presName="childText" presStyleLbl="conFgAcc1" presStyleIdx="1" presStyleCnt="4">
        <dgm:presLayoutVars>
          <dgm:bulletEnabled val="1"/>
        </dgm:presLayoutVars>
      </dgm:prSet>
      <dgm:spPr/>
    </dgm:pt>
    <dgm:pt modelId="{8565D015-C1C1-4E9F-AC49-0709AF976CE2}" type="pres">
      <dgm:prSet presAssocID="{0BB1BDC7-91E6-4D84-B4C3-218A85E25CC8}" presName="spaceBetweenRectangles" presStyleCnt="0"/>
      <dgm:spPr/>
    </dgm:pt>
    <dgm:pt modelId="{D42BAC95-AFA2-44F2-B918-77F5E834D5B0}" type="pres">
      <dgm:prSet presAssocID="{78C85B44-3EE0-4AE9-ADC6-7E3858117C08}" presName="parentLin" presStyleCnt="0"/>
      <dgm:spPr/>
    </dgm:pt>
    <dgm:pt modelId="{47928E56-785E-46D1-ABC7-2C746B0AD79F}" type="pres">
      <dgm:prSet presAssocID="{78C85B44-3EE0-4AE9-ADC6-7E3858117C08}" presName="parentLeftMargin" presStyleLbl="node1" presStyleIdx="1" presStyleCnt="4"/>
      <dgm:spPr/>
    </dgm:pt>
    <dgm:pt modelId="{17FEC54E-E79E-4E6A-A6BA-68C5543B013D}" type="pres">
      <dgm:prSet presAssocID="{78C85B44-3EE0-4AE9-ADC6-7E3858117C08}" presName="parentText" presStyleLbl="node1" presStyleIdx="2" presStyleCnt="4">
        <dgm:presLayoutVars>
          <dgm:chMax val="0"/>
          <dgm:bulletEnabled val="1"/>
        </dgm:presLayoutVars>
      </dgm:prSet>
      <dgm:spPr/>
    </dgm:pt>
    <dgm:pt modelId="{02407B00-ECBE-4481-9D68-324057C9866A}" type="pres">
      <dgm:prSet presAssocID="{78C85B44-3EE0-4AE9-ADC6-7E3858117C08}" presName="negativeSpace" presStyleCnt="0"/>
      <dgm:spPr/>
    </dgm:pt>
    <dgm:pt modelId="{CF2FC5D8-8DE8-41C8-9F39-0B4BDE861E3B}" type="pres">
      <dgm:prSet presAssocID="{78C85B44-3EE0-4AE9-ADC6-7E3858117C08}" presName="childText" presStyleLbl="conFgAcc1" presStyleIdx="2" presStyleCnt="4">
        <dgm:presLayoutVars>
          <dgm:bulletEnabled val="1"/>
        </dgm:presLayoutVars>
      </dgm:prSet>
      <dgm:spPr/>
    </dgm:pt>
    <dgm:pt modelId="{B29D2637-0752-40FD-A738-F8D387F4C258}" type="pres">
      <dgm:prSet presAssocID="{5B88773A-C32A-422C-BD06-35B4DE731406}" presName="spaceBetweenRectangles" presStyleCnt="0"/>
      <dgm:spPr/>
    </dgm:pt>
    <dgm:pt modelId="{35122379-A7A2-4272-83A7-9A3A450116FC}" type="pres">
      <dgm:prSet presAssocID="{93F320B5-961F-49B3-9988-46358273965D}" presName="parentLin" presStyleCnt="0"/>
      <dgm:spPr/>
    </dgm:pt>
    <dgm:pt modelId="{097D781C-7CFE-46A1-923C-5028C99F17E1}" type="pres">
      <dgm:prSet presAssocID="{93F320B5-961F-49B3-9988-46358273965D}" presName="parentLeftMargin" presStyleLbl="node1" presStyleIdx="2" presStyleCnt="4"/>
      <dgm:spPr/>
    </dgm:pt>
    <dgm:pt modelId="{E4658CF2-03A6-41B3-AF1A-BDF3BF2E6DC7}" type="pres">
      <dgm:prSet presAssocID="{93F320B5-961F-49B3-9988-46358273965D}" presName="parentText" presStyleLbl="node1" presStyleIdx="3" presStyleCnt="4">
        <dgm:presLayoutVars>
          <dgm:chMax val="0"/>
          <dgm:bulletEnabled val="1"/>
        </dgm:presLayoutVars>
      </dgm:prSet>
      <dgm:spPr/>
    </dgm:pt>
    <dgm:pt modelId="{83159BAD-93AB-4BC5-B546-ECEA59DBE1C6}" type="pres">
      <dgm:prSet presAssocID="{93F320B5-961F-49B3-9988-46358273965D}" presName="negativeSpace" presStyleCnt="0"/>
      <dgm:spPr/>
    </dgm:pt>
    <dgm:pt modelId="{E8EBFF72-D770-4CFF-8B82-51A147F4912F}" type="pres">
      <dgm:prSet presAssocID="{93F320B5-961F-49B3-9988-46358273965D}" presName="childText" presStyleLbl="conFgAcc1" presStyleIdx="3" presStyleCnt="4">
        <dgm:presLayoutVars>
          <dgm:bulletEnabled val="1"/>
        </dgm:presLayoutVars>
      </dgm:prSet>
      <dgm:spPr/>
    </dgm:pt>
  </dgm:ptLst>
  <dgm:cxnLst>
    <dgm:cxn modelId="{8A391107-8729-4C52-9C40-8A2EF756BD3C}" srcId="{8C2BB7C1-746C-4683-9209-7E09AA1CAC9D}" destId="{109934EA-DD77-406F-BB59-75DF0E8AB5A6}" srcOrd="0" destOrd="0" parTransId="{A60813DA-DE03-4694-AE81-12A3E79D9B0D}" sibTransId="{14F650D0-7D9D-4A5F-99FC-43CDDE3FA151}"/>
    <dgm:cxn modelId="{EAA4720A-12EE-47C8-8956-4A2CE82A1300}" srcId="{109934EA-DD77-406F-BB59-75DF0E8AB5A6}" destId="{65C4ECFE-F149-490E-BD49-D1AEB2305A69}" srcOrd="0" destOrd="0" parTransId="{597255FB-48F6-4EE8-9B85-9F17281CF78B}" sibTransId="{46AA3EC2-CB70-4F52-8B4B-4F7FC0500F27}"/>
    <dgm:cxn modelId="{C89CBD17-AF71-4011-ACFF-7B3FDB0BD590}" type="presOf" srcId="{78C85B44-3EE0-4AE9-ADC6-7E3858117C08}" destId="{17FEC54E-E79E-4E6A-A6BA-68C5543B013D}" srcOrd="1" destOrd="0" presId="urn:microsoft.com/office/officeart/2005/8/layout/list1"/>
    <dgm:cxn modelId="{96BEF23B-54CF-4B54-8601-87E1C675393A}" type="presOf" srcId="{30586B17-9B13-42D4-953E-4929CDC05DB7}" destId="{A3C1AA0B-D7F0-4728-8CC8-858193D3E1BD}" srcOrd="1" destOrd="0" presId="urn:microsoft.com/office/officeart/2005/8/layout/list1"/>
    <dgm:cxn modelId="{765F983E-D159-4638-A06C-DA57D4EBCF1B}" type="presOf" srcId="{8C2BB7C1-746C-4683-9209-7E09AA1CAC9D}" destId="{F88622E6-B87E-45C4-B8DB-CEFBCFEE057F}" srcOrd="0" destOrd="0" presId="urn:microsoft.com/office/officeart/2005/8/layout/list1"/>
    <dgm:cxn modelId="{BF39A64E-2AEE-443F-AAB8-960D4B893C70}" srcId="{8C2BB7C1-746C-4683-9209-7E09AA1CAC9D}" destId="{93F320B5-961F-49B3-9988-46358273965D}" srcOrd="3" destOrd="0" parTransId="{9FC93862-CB8F-4462-9B32-76270D51C964}" sibTransId="{C07A913D-16A3-48B6-9838-8B6CC0EBC96C}"/>
    <dgm:cxn modelId="{AE533351-AA36-4145-9206-2BE860E381FE}" type="presOf" srcId="{30586B17-9B13-42D4-953E-4929CDC05DB7}" destId="{FC3165CA-39D8-4432-AC4D-6EC739C33D50}" srcOrd="0" destOrd="0" presId="urn:microsoft.com/office/officeart/2005/8/layout/list1"/>
    <dgm:cxn modelId="{9187F552-8FE4-4102-82FA-C358E8A9063A}" srcId="{8C2BB7C1-746C-4683-9209-7E09AA1CAC9D}" destId="{78C85B44-3EE0-4AE9-ADC6-7E3858117C08}" srcOrd="2" destOrd="0" parTransId="{CBF5DAFD-9030-40B1-85E9-0CA9523624FC}" sibTransId="{5B88773A-C32A-422C-BD06-35B4DE731406}"/>
    <dgm:cxn modelId="{3665C692-476A-4C8B-9567-94EC8977BA56}" type="presOf" srcId="{109934EA-DD77-406F-BB59-75DF0E8AB5A6}" destId="{F9CDB34A-F610-41E4-B832-DD0F2BC5DE15}" srcOrd="1" destOrd="0" presId="urn:microsoft.com/office/officeart/2005/8/layout/list1"/>
    <dgm:cxn modelId="{E7B6A696-F339-4C45-A90D-B5B8D126D1D8}" type="presOf" srcId="{93F320B5-961F-49B3-9988-46358273965D}" destId="{E4658CF2-03A6-41B3-AF1A-BDF3BF2E6DC7}" srcOrd="1" destOrd="0" presId="urn:microsoft.com/office/officeart/2005/8/layout/list1"/>
    <dgm:cxn modelId="{AD6350BB-EB54-4F34-9C6F-11A879E8F812}" type="presOf" srcId="{109934EA-DD77-406F-BB59-75DF0E8AB5A6}" destId="{344F5F90-FACB-459D-8671-A2054D16F111}" srcOrd="0" destOrd="0" presId="urn:microsoft.com/office/officeart/2005/8/layout/list1"/>
    <dgm:cxn modelId="{A9CC1AC2-099E-483F-BFD3-F7A0A4DEE0C6}" srcId="{8C2BB7C1-746C-4683-9209-7E09AA1CAC9D}" destId="{30586B17-9B13-42D4-953E-4929CDC05DB7}" srcOrd="1" destOrd="0" parTransId="{E2B0F82E-A0C2-4B82-B5E1-816BFCB0650E}" sibTransId="{0BB1BDC7-91E6-4D84-B4C3-218A85E25CC8}"/>
    <dgm:cxn modelId="{3B3AF6F5-09F6-4567-9473-A89F84389E3D}" type="presOf" srcId="{65C4ECFE-F149-490E-BD49-D1AEB2305A69}" destId="{0F842221-056D-445B-8630-672FC537EFD6}" srcOrd="0" destOrd="0" presId="urn:microsoft.com/office/officeart/2005/8/layout/list1"/>
    <dgm:cxn modelId="{C7B68FFB-1438-4005-AF76-DCED0DE8EF8C}" type="presOf" srcId="{78C85B44-3EE0-4AE9-ADC6-7E3858117C08}" destId="{47928E56-785E-46D1-ABC7-2C746B0AD79F}" srcOrd="0" destOrd="0" presId="urn:microsoft.com/office/officeart/2005/8/layout/list1"/>
    <dgm:cxn modelId="{6C0DB9FF-4C67-48FF-AAA1-5F2A00CE4420}" type="presOf" srcId="{93F320B5-961F-49B3-9988-46358273965D}" destId="{097D781C-7CFE-46A1-923C-5028C99F17E1}" srcOrd="0" destOrd="0" presId="urn:microsoft.com/office/officeart/2005/8/layout/list1"/>
    <dgm:cxn modelId="{A2E0EE2D-67F2-499F-A3E2-66AD16B884AE}" type="presParOf" srcId="{F88622E6-B87E-45C4-B8DB-CEFBCFEE057F}" destId="{49A9E1A2-D53F-480C-9DF5-FFD6ADBDB03E}" srcOrd="0" destOrd="0" presId="urn:microsoft.com/office/officeart/2005/8/layout/list1"/>
    <dgm:cxn modelId="{64500941-C571-4C90-AD17-634205CC455C}" type="presParOf" srcId="{49A9E1A2-D53F-480C-9DF5-FFD6ADBDB03E}" destId="{344F5F90-FACB-459D-8671-A2054D16F111}" srcOrd="0" destOrd="0" presId="urn:microsoft.com/office/officeart/2005/8/layout/list1"/>
    <dgm:cxn modelId="{D43FE0FD-A2BD-490F-A901-2724218E020A}" type="presParOf" srcId="{49A9E1A2-D53F-480C-9DF5-FFD6ADBDB03E}" destId="{F9CDB34A-F610-41E4-B832-DD0F2BC5DE15}" srcOrd="1" destOrd="0" presId="urn:microsoft.com/office/officeart/2005/8/layout/list1"/>
    <dgm:cxn modelId="{B19E0F57-E4D8-4215-9016-FCE7C7755936}" type="presParOf" srcId="{F88622E6-B87E-45C4-B8DB-CEFBCFEE057F}" destId="{E0453D51-D36B-474B-A1C3-BD6658788794}" srcOrd="1" destOrd="0" presId="urn:microsoft.com/office/officeart/2005/8/layout/list1"/>
    <dgm:cxn modelId="{9558E2F3-F5F9-413F-9FE4-E8AAC9104FFA}" type="presParOf" srcId="{F88622E6-B87E-45C4-B8DB-CEFBCFEE057F}" destId="{0F842221-056D-445B-8630-672FC537EFD6}" srcOrd="2" destOrd="0" presId="urn:microsoft.com/office/officeart/2005/8/layout/list1"/>
    <dgm:cxn modelId="{D06F8CF5-66D4-47E3-A465-A79C18120FBF}" type="presParOf" srcId="{F88622E6-B87E-45C4-B8DB-CEFBCFEE057F}" destId="{DAD33DDD-F3F8-4E1C-AC96-95BC08397281}" srcOrd="3" destOrd="0" presId="urn:microsoft.com/office/officeart/2005/8/layout/list1"/>
    <dgm:cxn modelId="{84D24E35-715C-4F9D-9172-A977B309852B}" type="presParOf" srcId="{F88622E6-B87E-45C4-B8DB-CEFBCFEE057F}" destId="{E0DF9D8C-9943-466B-BA13-D4958C2A107B}" srcOrd="4" destOrd="0" presId="urn:microsoft.com/office/officeart/2005/8/layout/list1"/>
    <dgm:cxn modelId="{AA405D29-5A7D-4407-9993-4F1021704B50}" type="presParOf" srcId="{E0DF9D8C-9943-466B-BA13-D4958C2A107B}" destId="{FC3165CA-39D8-4432-AC4D-6EC739C33D50}" srcOrd="0" destOrd="0" presId="urn:microsoft.com/office/officeart/2005/8/layout/list1"/>
    <dgm:cxn modelId="{68697844-4A42-42EC-B1DE-D8A279E6B246}" type="presParOf" srcId="{E0DF9D8C-9943-466B-BA13-D4958C2A107B}" destId="{A3C1AA0B-D7F0-4728-8CC8-858193D3E1BD}" srcOrd="1" destOrd="0" presId="urn:microsoft.com/office/officeart/2005/8/layout/list1"/>
    <dgm:cxn modelId="{42E8D73E-1668-4744-A4BD-D1860D8A9FED}" type="presParOf" srcId="{F88622E6-B87E-45C4-B8DB-CEFBCFEE057F}" destId="{4684C085-87CC-4F5F-A44C-C4031C9F0A64}" srcOrd="5" destOrd="0" presId="urn:microsoft.com/office/officeart/2005/8/layout/list1"/>
    <dgm:cxn modelId="{E6458505-CDA6-4A56-9DBD-90430E50A6A8}" type="presParOf" srcId="{F88622E6-B87E-45C4-B8DB-CEFBCFEE057F}" destId="{8409B338-8016-43B9-B252-F15A98A85D10}" srcOrd="6" destOrd="0" presId="urn:microsoft.com/office/officeart/2005/8/layout/list1"/>
    <dgm:cxn modelId="{EF63A7A2-9AE3-401D-8216-DEFC7FBE9050}" type="presParOf" srcId="{F88622E6-B87E-45C4-B8DB-CEFBCFEE057F}" destId="{8565D015-C1C1-4E9F-AC49-0709AF976CE2}" srcOrd="7" destOrd="0" presId="urn:microsoft.com/office/officeart/2005/8/layout/list1"/>
    <dgm:cxn modelId="{B09A635F-8F6A-4003-865C-D70E317A54BA}" type="presParOf" srcId="{F88622E6-B87E-45C4-B8DB-CEFBCFEE057F}" destId="{D42BAC95-AFA2-44F2-B918-77F5E834D5B0}" srcOrd="8" destOrd="0" presId="urn:microsoft.com/office/officeart/2005/8/layout/list1"/>
    <dgm:cxn modelId="{8624AB40-27C9-43B0-B5E6-97A4BA0DC1FE}" type="presParOf" srcId="{D42BAC95-AFA2-44F2-B918-77F5E834D5B0}" destId="{47928E56-785E-46D1-ABC7-2C746B0AD79F}" srcOrd="0" destOrd="0" presId="urn:microsoft.com/office/officeart/2005/8/layout/list1"/>
    <dgm:cxn modelId="{2FEE3C8A-A421-4885-9BB7-A83E004640B6}" type="presParOf" srcId="{D42BAC95-AFA2-44F2-B918-77F5E834D5B0}" destId="{17FEC54E-E79E-4E6A-A6BA-68C5543B013D}" srcOrd="1" destOrd="0" presId="urn:microsoft.com/office/officeart/2005/8/layout/list1"/>
    <dgm:cxn modelId="{71958E9A-2852-412C-AD1C-35008EA2791F}" type="presParOf" srcId="{F88622E6-B87E-45C4-B8DB-CEFBCFEE057F}" destId="{02407B00-ECBE-4481-9D68-324057C9866A}" srcOrd="9" destOrd="0" presId="urn:microsoft.com/office/officeart/2005/8/layout/list1"/>
    <dgm:cxn modelId="{3B25FBDE-9C0A-47F9-AACE-6433AFDD1BD3}" type="presParOf" srcId="{F88622E6-B87E-45C4-B8DB-CEFBCFEE057F}" destId="{CF2FC5D8-8DE8-41C8-9F39-0B4BDE861E3B}" srcOrd="10" destOrd="0" presId="urn:microsoft.com/office/officeart/2005/8/layout/list1"/>
    <dgm:cxn modelId="{580E89C1-29C0-4DB2-9A3F-382E5607B1C1}" type="presParOf" srcId="{F88622E6-B87E-45C4-B8DB-CEFBCFEE057F}" destId="{B29D2637-0752-40FD-A738-F8D387F4C258}" srcOrd="11" destOrd="0" presId="urn:microsoft.com/office/officeart/2005/8/layout/list1"/>
    <dgm:cxn modelId="{D52D0111-D43A-4AAC-869D-6EC2C9880228}" type="presParOf" srcId="{F88622E6-B87E-45C4-B8DB-CEFBCFEE057F}" destId="{35122379-A7A2-4272-83A7-9A3A450116FC}" srcOrd="12" destOrd="0" presId="urn:microsoft.com/office/officeart/2005/8/layout/list1"/>
    <dgm:cxn modelId="{919935CE-B7EE-4E9B-8A08-92AE48BA7D38}" type="presParOf" srcId="{35122379-A7A2-4272-83A7-9A3A450116FC}" destId="{097D781C-7CFE-46A1-923C-5028C99F17E1}" srcOrd="0" destOrd="0" presId="urn:microsoft.com/office/officeart/2005/8/layout/list1"/>
    <dgm:cxn modelId="{295AE67F-3325-434E-97B7-F314DE657FB5}" type="presParOf" srcId="{35122379-A7A2-4272-83A7-9A3A450116FC}" destId="{E4658CF2-03A6-41B3-AF1A-BDF3BF2E6DC7}" srcOrd="1" destOrd="0" presId="urn:microsoft.com/office/officeart/2005/8/layout/list1"/>
    <dgm:cxn modelId="{39C08293-C9E4-4CF4-BFD0-45BC8A93E007}" type="presParOf" srcId="{F88622E6-B87E-45C4-B8DB-CEFBCFEE057F}" destId="{83159BAD-93AB-4BC5-B546-ECEA59DBE1C6}" srcOrd="13" destOrd="0" presId="urn:microsoft.com/office/officeart/2005/8/layout/list1"/>
    <dgm:cxn modelId="{B7DDD016-E551-457D-AB5C-1731EC0EBC3C}" type="presParOf" srcId="{F88622E6-B87E-45C4-B8DB-CEFBCFEE057F}" destId="{E8EBFF72-D770-4CFF-8B82-51A147F491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4EDAE9-80D8-4A95-870B-B6BB59F30FA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D7E783B-D99F-45D3-8E3C-A9B6F9A64D7D}">
      <dgm:prSet/>
      <dgm:spPr/>
      <dgm:t>
        <a:bodyPr/>
        <a:lstStyle/>
        <a:p>
          <a:r>
            <a:rPr lang="en-GB"/>
            <a:t>APL enhances </a:t>
          </a:r>
          <a:r>
            <a:rPr lang="en-GB" b="1"/>
            <a:t>hierarchical administrative authority </a:t>
          </a:r>
          <a:r>
            <a:rPr lang="en-GB"/>
            <a:t>over an abstract administrative action rather than allowing judicial powers to review the “appropriateness of an administrative act” because such action is only redressable by a sovereign legislative mandate.</a:t>
          </a:r>
          <a:endParaRPr lang="en-US"/>
        </a:p>
      </dgm:t>
    </dgm:pt>
    <dgm:pt modelId="{7DAC1637-1F05-46AA-98B7-535DA3F0DF79}" type="parTrans" cxnId="{8B90CA28-535B-4711-9B40-96A8051C6EEA}">
      <dgm:prSet/>
      <dgm:spPr/>
      <dgm:t>
        <a:bodyPr/>
        <a:lstStyle/>
        <a:p>
          <a:endParaRPr lang="en-US"/>
        </a:p>
      </dgm:t>
    </dgm:pt>
    <dgm:pt modelId="{75D0A7E1-9607-4598-AFD4-07C6A42C39B0}" type="sibTrans" cxnId="{8B90CA28-535B-4711-9B40-96A8051C6EEA}">
      <dgm:prSet/>
      <dgm:spPr/>
      <dgm:t>
        <a:bodyPr/>
        <a:lstStyle/>
        <a:p>
          <a:endParaRPr lang="en-US"/>
        </a:p>
      </dgm:t>
    </dgm:pt>
    <dgm:pt modelId="{D11F5BA9-BCE8-4C09-ADBB-9E27631D303E}">
      <dgm:prSet/>
      <dgm:spPr/>
      <dgm:t>
        <a:bodyPr/>
        <a:lstStyle/>
        <a:p>
          <a:r>
            <a:rPr lang="en-GB" b="1"/>
            <a:t>Remedies</a:t>
          </a:r>
          <a:r>
            <a:rPr lang="en-GB"/>
            <a:t> are also provided for under Articles 54, 56, and 67 of APL.</a:t>
          </a:r>
          <a:endParaRPr lang="en-US"/>
        </a:p>
      </dgm:t>
    </dgm:pt>
    <dgm:pt modelId="{AB0F9A36-098A-4A97-9D94-3B56573BA631}" type="parTrans" cxnId="{2146D572-36CD-477E-B247-472E6ED17FAB}">
      <dgm:prSet/>
      <dgm:spPr/>
      <dgm:t>
        <a:bodyPr/>
        <a:lstStyle/>
        <a:p>
          <a:endParaRPr lang="en-US"/>
        </a:p>
      </dgm:t>
    </dgm:pt>
    <dgm:pt modelId="{A9922FFA-2AEF-4762-8A34-B076F79BDA00}" type="sibTrans" cxnId="{2146D572-36CD-477E-B247-472E6ED17FAB}">
      <dgm:prSet/>
      <dgm:spPr/>
      <dgm:t>
        <a:bodyPr/>
        <a:lstStyle/>
        <a:p>
          <a:endParaRPr lang="en-US"/>
        </a:p>
      </dgm:t>
    </dgm:pt>
    <dgm:pt modelId="{61FAB7CE-93B1-4E0B-90D1-5A3507624A14}" type="pres">
      <dgm:prSet presAssocID="{6D4EDAE9-80D8-4A95-870B-B6BB59F30FA3}" presName="hierChild1" presStyleCnt="0">
        <dgm:presLayoutVars>
          <dgm:chPref val="1"/>
          <dgm:dir/>
          <dgm:animOne val="branch"/>
          <dgm:animLvl val="lvl"/>
          <dgm:resizeHandles/>
        </dgm:presLayoutVars>
      </dgm:prSet>
      <dgm:spPr/>
    </dgm:pt>
    <dgm:pt modelId="{5DBE1012-0453-4CA7-9DEE-543ED5C734EB}" type="pres">
      <dgm:prSet presAssocID="{9D7E783B-D99F-45D3-8E3C-A9B6F9A64D7D}" presName="hierRoot1" presStyleCnt="0"/>
      <dgm:spPr/>
    </dgm:pt>
    <dgm:pt modelId="{325A3BF5-2902-4524-8509-7C8BA095D989}" type="pres">
      <dgm:prSet presAssocID="{9D7E783B-D99F-45D3-8E3C-A9B6F9A64D7D}" presName="composite" presStyleCnt="0"/>
      <dgm:spPr/>
    </dgm:pt>
    <dgm:pt modelId="{119C7C85-2711-4909-9D34-ACA7C787D728}" type="pres">
      <dgm:prSet presAssocID="{9D7E783B-D99F-45D3-8E3C-A9B6F9A64D7D}" presName="background" presStyleLbl="node0" presStyleIdx="0" presStyleCnt="2"/>
      <dgm:spPr/>
    </dgm:pt>
    <dgm:pt modelId="{35AD3DCD-A31B-450F-B42F-A197AEF93E63}" type="pres">
      <dgm:prSet presAssocID="{9D7E783B-D99F-45D3-8E3C-A9B6F9A64D7D}" presName="text" presStyleLbl="fgAcc0" presStyleIdx="0" presStyleCnt="2">
        <dgm:presLayoutVars>
          <dgm:chPref val="3"/>
        </dgm:presLayoutVars>
      </dgm:prSet>
      <dgm:spPr/>
    </dgm:pt>
    <dgm:pt modelId="{060E5CB9-C877-42B6-9214-4F19491EAD65}" type="pres">
      <dgm:prSet presAssocID="{9D7E783B-D99F-45D3-8E3C-A9B6F9A64D7D}" presName="hierChild2" presStyleCnt="0"/>
      <dgm:spPr/>
    </dgm:pt>
    <dgm:pt modelId="{B17859C3-CCBD-41CD-BC0B-5DF575A43196}" type="pres">
      <dgm:prSet presAssocID="{D11F5BA9-BCE8-4C09-ADBB-9E27631D303E}" presName="hierRoot1" presStyleCnt="0"/>
      <dgm:spPr/>
    </dgm:pt>
    <dgm:pt modelId="{AA9954E1-72D9-453D-9B28-094FCD3070EF}" type="pres">
      <dgm:prSet presAssocID="{D11F5BA9-BCE8-4C09-ADBB-9E27631D303E}" presName="composite" presStyleCnt="0"/>
      <dgm:spPr/>
    </dgm:pt>
    <dgm:pt modelId="{9201BB88-2E1A-415F-8476-FD3FAFE5A569}" type="pres">
      <dgm:prSet presAssocID="{D11F5BA9-BCE8-4C09-ADBB-9E27631D303E}" presName="background" presStyleLbl="node0" presStyleIdx="1" presStyleCnt="2"/>
      <dgm:spPr/>
    </dgm:pt>
    <dgm:pt modelId="{06939E1C-E923-4714-A88A-9A3D7964969D}" type="pres">
      <dgm:prSet presAssocID="{D11F5BA9-BCE8-4C09-ADBB-9E27631D303E}" presName="text" presStyleLbl="fgAcc0" presStyleIdx="1" presStyleCnt="2">
        <dgm:presLayoutVars>
          <dgm:chPref val="3"/>
        </dgm:presLayoutVars>
      </dgm:prSet>
      <dgm:spPr/>
    </dgm:pt>
    <dgm:pt modelId="{F7F0B354-B94D-4C30-A761-341F8E70001B}" type="pres">
      <dgm:prSet presAssocID="{D11F5BA9-BCE8-4C09-ADBB-9E27631D303E}" presName="hierChild2" presStyleCnt="0"/>
      <dgm:spPr/>
    </dgm:pt>
  </dgm:ptLst>
  <dgm:cxnLst>
    <dgm:cxn modelId="{8B90CA28-535B-4711-9B40-96A8051C6EEA}" srcId="{6D4EDAE9-80D8-4A95-870B-B6BB59F30FA3}" destId="{9D7E783B-D99F-45D3-8E3C-A9B6F9A64D7D}" srcOrd="0" destOrd="0" parTransId="{7DAC1637-1F05-46AA-98B7-535DA3F0DF79}" sibTransId="{75D0A7E1-9607-4598-AFD4-07C6A42C39B0}"/>
    <dgm:cxn modelId="{AC67AD2A-E2EE-42BA-902E-26D6B2A11766}" type="presOf" srcId="{6D4EDAE9-80D8-4A95-870B-B6BB59F30FA3}" destId="{61FAB7CE-93B1-4E0B-90D1-5A3507624A14}" srcOrd="0" destOrd="0" presId="urn:microsoft.com/office/officeart/2005/8/layout/hierarchy1"/>
    <dgm:cxn modelId="{2146D572-36CD-477E-B247-472E6ED17FAB}" srcId="{6D4EDAE9-80D8-4A95-870B-B6BB59F30FA3}" destId="{D11F5BA9-BCE8-4C09-ADBB-9E27631D303E}" srcOrd="1" destOrd="0" parTransId="{AB0F9A36-098A-4A97-9D94-3B56573BA631}" sibTransId="{A9922FFA-2AEF-4762-8A34-B076F79BDA00}"/>
    <dgm:cxn modelId="{D8839CB8-FA62-4D9F-9132-9E836C624FCD}" type="presOf" srcId="{9D7E783B-D99F-45D3-8E3C-A9B6F9A64D7D}" destId="{35AD3DCD-A31B-450F-B42F-A197AEF93E63}" srcOrd="0" destOrd="0" presId="urn:microsoft.com/office/officeart/2005/8/layout/hierarchy1"/>
    <dgm:cxn modelId="{F5C626D0-AEFF-4BBE-8976-C0F369C53D05}" type="presOf" srcId="{D11F5BA9-BCE8-4C09-ADBB-9E27631D303E}" destId="{06939E1C-E923-4714-A88A-9A3D7964969D}" srcOrd="0" destOrd="0" presId="urn:microsoft.com/office/officeart/2005/8/layout/hierarchy1"/>
    <dgm:cxn modelId="{6595B938-8122-45CA-B28F-7C53C9F48B6D}" type="presParOf" srcId="{61FAB7CE-93B1-4E0B-90D1-5A3507624A14}" destId="{5DBE1012-0453-4CA7-9DEE-543ED5C734EB}" srcOrd="0" destOrd="0" presId="urn:microsoft.com/office/officeart/2005/8/layout/hierarchy1"/>
    <dgm:cxn modelId="{111E22CE-9CEA-4802-93DD-E7EBFAC3F1C6}" type="presParOf" srcId="{5DBE1012-0453-4CA7-9DEE-543ED5C734EB}" destId="{325A3BF5-2902-4524-8509-7C8BA095D989}" srcOrd="0" destOrd="0" presId="urn:microsoft.com/office/officeart/2005/8/layout/hierarchy1"/>
    <dgm:cxn modelId="{C7376146-8E60-4A59-9134-09F9B0C86124}" type="presParOf" srcId="{325A3BF5-2902-4524-8509-7C8BA095D989}" destId="{119C7C85-2711-4909-9D34-ACA7C787D728}" srcOrd="0" destOrd="0" presId="urn:microsoft.com/office/officeart/2005/8/layout/hierarchy1"/>
    <dgm:cxn modelId="{452DE224-117F-47FE-AF68-59DB8F324EF1}" type="presParOf" srcId="{325A3BF5-2902-4524-8509-7C8BA095D989}" destId="{35AD3DCD-A31B-450F-B42F-A197AEF93E63}" srcOrd="1" destOrd="0" presId="urn:microsoft.com/office/officeart/2005/8/layout/hierarchy1"/>
    <dgm:cxn modelId="{E41C55E5-0565-49FD-9E52-1AE5CD0D1D6C}" type="presParOf" srcId="{5DBE1012-0453-4CA7-9DEE-543ED5C734EB}" destId="{060E5CB9-C877-42B6-9214-4F19491EAD65}" srcOrd="1" destOrd="0" presId="urn:microsoft.com/office/officeart/2005/8/layout/hierarchy1"/>
    <dgm:cxn modelId="{3CDC3E2C-5AC0-4F35-8C66-A28BE167EB09}" type="presParOf" srcId="{61FAB7CE-93B1-4E0B-90D1-5A3507624A14}" destId="{B17859C3-CCBD-41CD-BC0B-5DF575A43196}" srcOrd="1" destOrd="0" presId="urn:microsoft.com/office/officeart/2005/8/layout/hierarchy1"/>
    <dgm:cxn modelId="{F3CC9A2F-9932-4277-8FBE-88D15DB512E3}" type="presParOf" srcId="{B17859C3-CCBD-41CD-BC0B-5DF575A43196}" destId="{AA9954E1-72D9-453D-9B28-094FCD3070EF}" srcOrd="0" destOrd="0" presId="urn:microsoft.com/office/officeart/2005/8/layout/hierarchy1"/>
    <dgm:cxn modelId="{466051C3-4C56-4CE5-B38B-2AAD365E6A10}" type="presParOf" srcId="{AA9954E1-72D9-453D-9B28-094FCD3070EF}" destId="{9201BB88-2E1A-415F-8476-FD3FAFE5A569}" srcOrd="0" destOrd="0" presId="urn:microsoft.com/office/officeart/2005/8/layout/hierarchy1"/>
    <dgm:cxn modelId="{B7EC3128-8C3E-461C-8659-00BE810894A0}" type="presParOf" srcId="{AA9954E1-72D9-453D-9B28-094FCD3070EF}" destId="{06939E1C-E923-4714-A88A-9A3D7964969D}" srcOrd="1" destOrd="0" presId="urn:microsoft.com/office/officeart/2005/8/layout/hierarchy1"/>
    <dgm:cxn modelId="{F7344818-7131-479D-8295-D02AFF4E75E3}" type="presParOf" srcId="{B17859C3-CCBD-41CD-BC0B-5DF575A43196}" destId="{F7F0B354-B94D-4C30-A761-341F8E70001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2943039"/>
          <a:ext cx="9601196" cy="59773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7030A0"/>
              </a:solidFill>
            </a:rPr>
            <a:t>Dr Okwudili O. Onwurah</a:t>
          </a:r>
          <a:endParaRPr lang="en-US" sz="2100" kern="1200" dirty="0"/>
        </a:p>
      </dsp:txBody>
      <dsp:txXfrm>
        <a:off x="0" y="2943039"/>
        <a:ext cx="9601196" cy="597731"/>
      </dsp:txXfrm>
    </dsp:sp>
    <dsp:sp modelId="{50E560F1-A1B3-4C64-B8C9-000AEB7FD047}">
      <dsp:nvSpPr>
        <dsp:cNvPr id="0" name=""/>
        <dsp:cNvSpPr/>
      </dsp:nvSpPr>
      <dsp:spPr>
        <a:xfrm rot="10800000">
          <a:off x="0" y="2457"/>
          <a:ext cx="9601196" cy="2969543"/>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Tutor</a:t>
          </a:r>
          <a:r>
            <a:rPr lang="en-US" sz="2100" kern="1200" dirty="0"/>
            <a:t>: </a:t>
          </a:r>
          <a:r>
            <a:rPr lang="en-GB" sz="2100" b="1" kern="1200" dirty="0"/>
            <a:t>Okwudili</a:t>
          </a:r>
          <a:r>
            <a:rPr lang="en-GB" sz="2100" kern="1200" dirty="0"/>
            <a:t> O. ONWURAH, </a:t>
          </a:r>
          <a:r>
            <a:rPr lang="en-GB" sz="2100" b="1" kern="1200" dirty="0"/>
            <a:t>LL.B.</a:t>
          </a:r>
          <a:r>
            <a:rPr lang="en-GB" sz="2100" kern="1200" dirty="0"/>
            <a:t> (Nigeria); </a:t>
          </a:r>
          <a:r>
            <a:rPr lang="en-GB" sz="2100" b="1" kern="1200" dirty="0"/>
            <a:t>BL</a:t>
          </a:r>
          <a:r>
            <a:rPr lang="en-GB" sz="2100" kern="1200" dirty="0"/>
            <a:t> (Abuja, Nigeria); </a:t>
          </a:r>
          <a:r>
            <a:rPr lang="en-GB" sz="2100" b="1" kern="1200" dirty="0"/>
            <a:t>LLM</a:t>
          </a:r>
          <a:r>
            <a:rPr lang="en-GB" sz="2100" kern="1200" dirty="0"/>
            <a:t> (Exeter, UK); </a:t>
          </a:r>
          <a:r>
            <a:rPr lang="en-GB" sz="2100" b="1" kern="1200" dirty="0"/>
            <a:t>LLM</a:t>
          </a:r>
          <a:r>
            <a:rPr lang="en-GB" sz="2100" kern="1200" dirty="0"/>
            <a:t> (Qingdao, PRC); </a:t>
          </a:r>
          <a:r>
            <a:rPr lang="en-GB" sz="2100" b="1" kern="1200" dirty="0"/>
            <a:t>LLM</a:t>
          </a:r>
          <a:r>
            <a:rPr lang="en-GB" sz="2100" kern="1200" dirty="0"/>
            <a:t> (Shanghai, PRC)</a:t>
          </a:r>
          <a:endParaRPr lang="en-US" sz="2100" kern="1200" dirty="0"/>
        </a:p>
      </dsp:txBody>
      <dsp:txXfrm rot="-10800000">
        <a:off x="0" y="2457"/>
        <a:ext cx="9601196" cy="1042309"/>
      </dsp:txXfrm>
    </dsp:sp>
    <dsp:sp modelId="{776488E1-41F0-4B79-AF8B-E69517EDFD16}">
      <dsp:nvSpPr>
        <dsp:cNvPr id="0" name=""/>
        <dsp:cNvSpPr/>
      </dsp:nvSpPr>
      <dsp:spPr>
        <a:xfrm>
          <a:off x="0" y="894699"/>
          <a:ext cx="9601196" cy="11880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52070" rIns="291592" bIns="52070" numCol="1" spcCol="1270" anchor="ctr" anchorCtr="0">
          <a:noAutofit/>
        </a:bodyPr>
        <a:lstStyle/>
        <a:p>
          <a:pPr marL="0" lvl="0" indent="0" algn="ctr" defTabSz="1822450">
            <a:lnSpc>
              <a:spcPct val="90000"/>
            </a:lnSpc>
            <a:spcBef>
              <a:spcPct val="0"/>
            </a:spcBef>
            <a:spcAft>
              <a:spcPct val="35000"/>
            </a:spcAft>
            <a:buNone/>
          </a:pPr>
          <a:r>
            <a:rPr lang="en-US" sz="4100" kern="1200" dirty="0"/>
            <a:t>PhD in Law (Hong Kong)</a:t>
          </a:r>
          <a:br>
            <a:rPr lang="en-US" sz="4100" kern="1200" dirty="0"/>
          </a:br>
          <a:endParaRPr lang="en-US" sz="4100" kern="1200" dirty="0"/>
        </a:p>
      </dsp:txBody>
      <dsp:txXfrm>
        <a:off x="0" y="894699"/>
        <a:ext cx="9601196" cy="1188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178"/>
          <a:ext cx="5914209" cy="1104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The purpose of the online lesson is to encourage you to </a:t>
          </a:r>
          <a:r>
            <a:rPr lang="en-GB" sz="1600" b="1" u="sng" kern="1200"/>
            <a:t>participate actively </a:t>
          </a:r>
          <a:r>
            <a:rPr lang="en-GB" sz="1600" kern="1200"/>
            <a:t>in achieving your needs and simplifying your legal education. </a:t>
          </a:r>
          <a:r>
            <a:rPr lang="en-GB" sz="1600" i="1" kern="1200"/>
            <a:t>I want you to be the best!</a:t>
          </a:r>
          <a:endParaRPr lang="en-US" sz="1600" kern="1200"/>
        </a:p>
      </dsp:txBody>
      <dsp:txXfrm>
        <a:off x="1275192" y="2178"/>
        <a:ext cx="4639016" cy="1104063"/>
      </dsp:txXfrm>
    </dsp:sp>
    <dsp:sp modelId="{ED158944-AB7D-40B3-A81C-A0C0BF438834}">
      <dsp:nvSpPr>
        <dsp:cNvPr id="0" name=""/>
        <dsp:cNvSpPr/>
      </dsp:nvSpPr>
      <dsp:spPr>
        <a:xfrm>
          <a:off x="0" y="1382257"/>
          <a:ext cx="5914209" cy="1104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Will make the learning process more </a:t>
          </a:r>
          <a:r>
            <a:rPr lang="en-GB" sz="1600" b="1" kern="1200"/>
            <a:t>interactive discussions </a:t>
          </a:r>
          <a:r>
            <a:rPr lang="en-GB" sz="1600" kern="1200"/>
            <a:t>and feel free to ask any question or you can speak.</a:t>
          </a:r>
          <a:endParaRPr lang="en-US" sz="1600" kern="1200"/>
        </a:p>
      </dsp:txBody>
      <dsp:txXfrm>
        <a:off x="1275192" y="1382257"/>
        <a:ext cx="4639016" cy="1104063"/>
      </dsp:txXfrm>
    </dsp:sp>
    <dsp:sp modelId="{3913E2D7-983E-4C8F-8EBF-4F896A926757}">
      <dsp:nvSpPr>
        <dsp:cNvPr id="0" name=""/>
        <dsp:cNvSpPr/>
      </dsp:nvSpPr>
      <dsp:spPr>
        <a:xfrm>
          <a:off x="0" y="2762336"/>
          <a:ext cx="5914209" cy="1104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You have the right to choose whether to turn on your video or not.</a:t>
          </a:r>
          <a:endParaRPr lang="en-US" sz="1600" kern="1200"/>
        </a:p>
      </dsp:txBody>
      <dsp:txXfrm>
        <a:off x="1275192" y="2762336"/>
        <a:ext cx="4639016" cy="1104063"/>
      </dsp:txXfrm>
    </dsp:sp>
    <dsp:sp modelId="{E31DD10D-F3A1-4F3A-9025-3BCF391ABEB1}">
      <dsp:nvSpPr>
        <dsp:cNvPr id="0" name=""/>
        <dsp:cNvSpPr/>
      </dsp:nvSpPr>
      <dsp:spPr>
        <a:xfrm>
          <a:off x="0" y="4142415"/>
          <a:ext cx="5914209" cy="11040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b="1" kern="1200"/>
            <a:t>Participation</a:t>
          </a:r>
          <a:r>
            <a:rPr lang="en-GB" sz="1600" kern="1200"/>
            <a:t> prepares you for your exam and learning needs with ease.</a:t>
          </a:r>
          <a:endParaRPr lang="en-US" sz="1600" kern="1200"/>
        </a:p>
      </dsp:txBody>
      <dsp:txXfrm>
        <a:off x="1275192" y="4142415"/>
        <a:ext cx="4639016" cy="1104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88BBD-134F-4F19-90D5-97C11A01EC17}">
      <dsp:nvSpPr>
        <dsp:cNvPr id="0" name=""/>
        <dsp:cNvSpPr/>
      </dsp:nvSpPr>
      <dsp:spPr>
        <a:xfrm>
          <a:off x="129256" y="15616"/>
          <a:ext cx="8814940" cy="83914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Judicial review is the review by a judge of the Court of First Instance of any exercise, or any refusal to exercise any public decision-making powers. </a:t>
          </a:r>
          <a:endParaRPr lang="en-US" sz="1400" kern="1200" dirty="0"/>
        </a:p>
      </dsp:txBody>
      <dsp:txXfrm>
        <a:off x="153834" y="40194"/>
        <a:ext cx="7761757" cy="789984"/>
      </dsp:txXfrm>
    </dsp:sp>
    <dsp:sp modelId="{EE203DAC-8FDE-4D5E-ADE5-9D8D5109F6BC}">
      <dsp:nvSpPr>
        <dsp:cNvPr id="0" name=""/>
        <dsp:cNvSpPr/>
      </dsp:nvSpPr>
      <dsp:spPr>
        <a:xfrm>
          <a:off x="359643" y="991711"/>
          <a:ext cx="8611581" cy="83914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Its purpose is to determine </a:t>
          </a:r>
          <a:r>
            <a:rPr lang="en-GB" sz="1400" b="1" u="sng" kern="1200" dirty="0"/>
            <a:t>whether that decision is lawful and valid</a:t>
          </a:r>
          <a:r>
            <a:rPr lang="en-GB" sz="1400" kern="1200" dirty="0"/>
            <a:t>. </a:t>
          </a:r>
          <a:endParaRPr lang="en-US" sz="1400" kern="1200" dirty="0"/>
        </a:p>
      </dsp:txBody>
      <dsp:txXfrm>
        <a:off x="384221" y="1016289"/>
        <a:ext cx="7264226" cy="789984"/>
      </dsp:txXfrm>
    </dsp:sp>
    <dsp:sp modelId="{F804BF4A-444D-4970-888F-1CEAD76A6E46}">
      <dsp:nvSpPr>
        <dsp:cNvPr id="0" name=""/>
        <dsp:cNvSpPr/>
      </dsp:nvSpPr>
      <dsp:spPr>
        <a:xfrm>
          <a:off x="896982" y="1983423"/>
          <a:ext cx="8880148" cy="83914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It is thus a means by which the courts can supervise how Government officials or other public officers exercise their powers or carry out their duties. </a:t>
          </a:r>
          <a:endParaRPr lang="en-US" sz="1400" kern="1200" dirty="0"/>
        </a:p>
      </dsp:txBody>
      <dsp:txXfrm>
        <a:off x="921560" y="2008001"/>
        <a:ext cx="7503407" cy="789984"/>
      </dsp:txXfrm>
    </dsp:sp>
    <dsp:sp modelId="{F80CC148-1D97-49B3-898B-B86BDF39745A}">
      <dsp:nvSpPr>
        <dsp:cNvPr id="0" name=""/>
        <dsp:cNvSpPr/>
      </dsp:nvSpPr>
      <dsp:spPr>
        <a:xfrm>
          <a:off x="1437780" y="2975134"/>
          <a:ext cx="9162148" cy="83914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It plays an important part in the process of good administration, providing an effective means of </a:t>
          </a:r>
          <a:r>
            <a:rPr lang="en-GB" sz="1400" b="1" u="sng" kern="1200" dirty="0"/>
            <a:t>ensuring that any improper exercise of power can be remedied </a:t>
          </a:r>
          <a:r>
            <a:rPr lang="en-GB" sz="1400" kern="1200" dirty="0"/>
            <a:t>and safeguarding individual interests against any administrative action which is illegal, irrational or taken without following proper procedures.</a:t>
          </a:r>
          <a:endParaRPr lang="en-US" sz="1400" kern="1200" dirty="0"/>
        </a:p>
      </dsp:txBody>
      <dsp:txXfrm>
        <a:off x="1462358" y="2999712"/>
        <a:ext cx="7731795" cy="789984"/>
      </dsp:txXfrm>
    </dsp:sp>
    <dsp:sp modelId="{935DA2C6-4568-4079-A15D-A5D5881CA16E}">
      <dsp:nvSpPr>
        <dsp:cNvPr id="0" name=""/>
        <dsp:cNvSpPr/>
      </dsp:nvSpPr>
      <dsp:spPr>
        <a:xfrm>
          <a:off x="7508632" y="642705"/>
          <a:ext cx="545441" cy="54544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631356" y="642705"/>
        <a:ext cx="299993" cy="410444"/>
      </dsp:txXfrm>
    </dsp:sp>
    <dsp:sp modelId="{F291FF28-18FB-4279-ABEF-AC825A7CD8BC}">
      <dsp:nvSpPr>
        <dsp:cNvPr id="0" name=""/>
        <dsp:cNvSpPr/>
      </dsp:nvSpPr>
      <dsp:spPr>
        <a:xfrm>
          <a:off x="8190430" y="1634416"/>
          <a:ext cx="545441" cy="54544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313154" y="1634416"/>
        <a:ext cx="299993" cy="410444"/>
      </dsp:txXfrm>
    </dsp:sp>
    <dsp:sp modelId="{9D6E3DB7-D7E8-4570-B642-726F78F98449}">
      <dsp:nvSpPr>
        <dsp:cNvPr id="0" name=""/>
        <dsp:cNvSpPr/>
      </dsp:nvSpPr>
      <dsp:spPr>
        <a:xfrm>
          <a:off x="8862053" y="2626128"/>
          <a:ext cx="545441" cy="54544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84777" y="2626128"/>
        <a:ext cx="299993" cy="410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42221-056D-445B-8630-672FC537EFD6}">
      <dsp:nvSpPr>
        <dsp:cNvPr id="0" name=""/>
        <dsp:cNvSpPr/>
      </dsp:nvSpPr>
      <dsp:spPr>
        <a:xfrm>
          <a:off x="0" y="292968"/>
          <a:ext cx="5914209" cy="2721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333248" rIns="45900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commits an </a:t>
          </a:r>
          <a:r>
            <a:rPr lang="en-GB" sz="1600" b="1" u="sng" kern="1200"/>
            <a:t>error of law</a:t>
          </a:r>
          <a:r>
            <a:rPr lang="en-GB" sz="1600" kern="1200"/>
            <a:t>; acts </a:t>
          </a:r>
          <a:r>
            <a:rPr lang="en-GB" sz="1600" b="1" u="sng" kern="1200"/>
            <a:t>ultra vires </a:t>
          </a:r>
          <a:r>
            <a:rPr lang="en-GB" sz="1600" kern="1200"/>
            <a:t>by exercising powers beyond those prescribed to it; </a:t>
          </a:r>
          <a:r>
            <a:rPr lang="en-GB" sz="1600" b="1" u="sng" kern="1200"/>
            <a:t>misdirects itself in law </a:t>
          </a:r>
          <a:r>
            <a:rPr lang="en-GB" sz="1600" kern="1200"/>
            <a:t>by taking account of considerations outside those it may lawfully consider or by failing to take into consideration relevant factors which it is required to consider; uses a power given to it for </a:t>
          </a:r>
          <a:r>
            <a:rPr lang="en-GB" sz="1600" b="1" u="sng" kern="1200"/>
            <a:t>an improper purpose</a:t>
          </a:r>
          <a:r>
            <a:rPr lang="en-GB" sz="1600" kern="1200"/>
            <a:t>; either abdicates or </a:t>
          </a:r>
          <a:r>
            <a:rPr lang="en-GB" sz="1600" b="1" u="sng" kern="1200"/>
            <a:t>unlawfully delegates responsibility </a:t>
          </a:r>
          <a:r>
            <a:rPr lang="en-GB" sz="1600" kern="1200"/>
            <a:t>for its decision to another, or </a:t>
          </a:r>
          <a:r>
            <a:rPr lang="en-GB" sz="1600" b="1" u="sng" kern="1200"/>
            <a:t>fetters its discretion </a:t>
          </a:r>
          <a:r>
            <a:rPr lang="en-GB" sz="1600" kern="1200"/>
            <a:t>e.g. by rigidly following policy guidelines when exercising a discretionary power instead of maintaining an open mind and addressing itself to the particular facts at hand.</a:t>
          </a:r>
          <a:endParaRPr lang="en-US" sz="1600" kern="1200"/>
        </a:p>
      </dsp:txBody>
      <dsp:txXfrm>
        <a:off x="0" y="292968"/>
        <a:ext cx="5914209" cy="2721600"/>
      </dsp:txXfrm>
    </dsp:sp>
    <dsp:sp modelId="{F9CDB34A-F610-41E4-B832-DD0F2BC5DE15}">
      <dsp:nvSpPr>
        <dsp:cNvPr id="0" name=""/>
        <dsp:cNvSpPr/>
      </dsp:nvSpPr>
      <dsp:spPr>
        <a:xfrm>
          <a:off x="295710" y="56808"/>
          <a:ext cx="4139946" cy="47232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11200">
            <a:lnSpc>
              <a:spcPct val="90000"/>
            </a:lnSpc>
            <a:spcBef>
              <a:spcPct val="0"/>
            </a:spcBef>
            <a:spcAft>
              <a:spcPct val="35000"/>
            </a:spcAft>
            <a:buNone/>
          </a:pPr>
          <a:r>
            <a:rPr lang="en-GB" sz="1600" kern="1200"/>
            <a:t>Illegality </a:t>
          </a:r>
          <a:endParaRPr lang="en-US" sz="1600" kern="1200"/>
        </a:p>
      </dsp:txBody>
      <dsp:txXfrm>
        <a:off x="318767" y="79865"/>
        <a:ext cx="4093832" cy="426206"/>
      </dsp:txXfrm>
    </dsp:sp>
    <dsp:sp modelId="{8409B338-8016-43B9-B252-F15A98A85D10}">
      <dsp:nvSpPr>
        <dsp:cNvPr id="0" name=""/>
        <dsp:cNvSpPr/>
      </dsp:nvSpPr>
      <dsp:spPr>
        <a:xfrm>
          <a:off x="0" y="3337128"/>
          <a:ext cx="5914209" cy="403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C1AA0B-D7F0-4728-8CC8-858193D3E1BD}">
      <dsp:nvSpPr>
        <dsp:cNvPr id="0" name=""/>
        <dsp:cNvSpPr/>
      </dsp:nvSpPr>
      <dsp:spPr>
        <a:xfrm>
          <a:off x="295710" y="3100968"/>
          <a:ext cx="4139946" cy="472320"/>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11200">
            <a:lnSpc>
              <a:spcPct val="90000"/>
            </a:lnSpc>
            <a:spcBef>
              <a:spcPct val="0"/>
            </a:spcBef>
            <a:spcAft>
              <a:spcPct val="35000"/>
            </a:spcAft>
            <a:buNone/>
          </a:pPr>
          <a:r>
            <a:rPr lang="en-GB" sz="1600" kern="1200"/>
            <a:t>Irrationality/unreasonableness</a:t>
          </a:r>
          <a:endParaRPr lang="en-US" sz="1600" kern="1200"/>
        </a:p>
      </dsp:txBody>
      <dsp:txXfrm>
        <a:off x="318767" y="3124025"/>
        <a:ext cx="4093832" cy="426206"/>
      </dsp:txXfrm>
    </dsp:sp>
    <dsp:sp modelId="{CF2FC5D8-8DE8-41C8-9F39-0B4BDE861E3B}">
      <dsp:nvSpPr>
        <dsp:cNvPr id="0" name=""/>
        <dsp:cNvSpPr/>
      </dsp:nvSpPr>
      <dsp:spPr>
        <a:xfrm>
          <a:off x="0" y="4062888"/>
          <a:ext cx="5914209" cy="40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FEC54E-E79E-4E6A-A6BA-68C5543B013D}">
      <dsp:nvSpPr>
        <dsp:cNvPr id="0" name=""/>
        <dsp:cNvSpPr/>
      </dsp:nvSpPr>
      <dsp:spPr>
        <a:xfrm>
          <a:off x="295710" y="3826728"/>
          <a:ext cx="4139946" cy="472320"/>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11200">
            <a:lnSpc>
              <a:spcPct val="90000"/>
            </a:lnSpc>
            <a:spcBef>
              <a:spcPct val="0"/>
            </a:spcBef>
            <a:spcAft>
              <a:spcPct val="35000"/>
            </a:spcAft>
            <a:buNone/>
          </a:pPr>
          <a:r>
            <a:rPr lang="en-GB" sz="1600" kern="1200"/>
            <a:t>Procedural impropriety </a:t>
          </a:r>
          <a:endParaRPr lang="en-US" sz="1600" kern="1200"/>
        </a:p>
      </dsp:txBody>
      <dsp:txXfrm>
        <a:off x="318767" y="3849785"/>
        <a:ext cx="4093832" cy="426206"/>
      </dsp:txXfrm>
    </dsp:sp>
    <dsp:sp modelId="{E8EBFF72-D770-4CFF-8B82-51A147F4912F}">
      <dsp:nvSpPr>
        <dsp:cNvPr id="0" name=""/>
        <dsp:cNvSpPr/>
      </dsp:nvSpPr>
      <dsp:spPr>
        <a:xfrm>
          <a:off x="0" y="4788648"/>
          <a:ext cx="5914209"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658CF2-03A6-41B3-AF1A-BDF3BF2E6DC7}">
      <dsp:nvSpPr>
        <dsp:cNvPr id="0" name=""/>
        <dsp:cNvSpPr/>
      </dsp:nvSpPr>
      <dsp:spPr>
        <a:xfrm>
          <a:off x="295710" y="4552488"/>
          <a:ext cx="4139946" cy="47232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711200">
            <a:lnSpc>
              <a:spcPct val="90000"/>
            </a:lnSpc>
            <a:spcBef>
              <a:spcPct val="0"/>
            </a:spcBef>
            <a:spcAft>
              <a:spcPct val="35000"/>
            </a:spcAft>
            <a:buNone/>
          </a:pPr>
          <a:r>
            <a:rPr lang="en-GB" sz="1600" kern="1200"/>
            <a:t>Legitimate Expectation</a:t>
          </a:r>
          <a:endParaRPr lang="en-US" sz="1600" kern="1200"/>
        </a:p>
      </dsp:txBody>
      <dsp:txXfrm>
        <a:off x="318767" y="4575545"/>
        <a:ext cx="4093832"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C7C85-2711-4909-9D34-ACA7C787D728}">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D3DCD-A31B-450F-B42F-A197AEF93E63}">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APL enhances </a:t>
          </a:r>
          <a:r>
            <a:rPr lang="en-GB" sz="2000" b="1" kern="1200"/>
            <a:t>hierarchical administrative authority </a:t>
          </a:r>
          <a:r>
            <a:rPr lang="en-GB" sz="2000" kern="1200"/>
            <a:t>over an abstract administrative action rather than allowing judicial powers to review the “appropriateness of an administrative act” because such action is only redressable by a sovereign legislative mandate.</a:t>
          </a:r>
          <a:endParaRPr lang="en-US" sz="2000" kern="1200"/>
        </a:p>
      </dsp:txBody>
      <dsp:txXfrm>
        <a:off x="775406" y="482054"/>
        <a:ext cx="3737345" cy="2320513"/>
      </dsp:txXfrm>
    </dsp:sp>
    <dsp:sp modelId="{9201BB88-2E1A-415F-8476-FD3FAFE5A569}">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39E1C-E923-4714-A88A-9A3D7964969D}">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Remedies</a:t>
          </a:r>
          <a:r>
            <a:rPr lang="en-GB" sz="2000" kern="1200"/>
            <a:t> are also provided for under Articles 54, 56, and 67 of APL.</a:t>
          </a:r>
          <a:endParaRPr lang="en-US" sz="2000" kern="1200"/>
        </a:p>
      </dsp:txBody>
      <dsp:txXfrm>
        <a:off x="5519748" y="482054"/>
        <a:ext cx="3737345" cy="23205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84BAF-894A-4E94-816F-61E93C1CD8BD}"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E935D-49BA-4F20-A2CC-06F6CA9FB08E}" type="slidenum">
              <a:rPr lang="en-GB" smtClean="0"/>
              <a:t>‹#›</a:t>
            </a:fld>
            <a:endParaRPr lang="en-GB"/>
          </a:p>
        </p:txBody>
      </p:sp>
    </p:spTree>
    <p:extLst>
      <p:ext uri="{BB962C8B-B14F-4D97-AF65-F5344CB8AC3E}">
        <p14:creationId xmlns:p14="http://schemas.microsoft.com/office/powerpoint/2010/main" val="16472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F5B75A-A13C-4015-A246-76C5B989C9F5}" type="datetime1">
              <a:rPr lang="en-US" smtClean="0"/>
              <a:t>10/14/2024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3DA290-49AB-4A6C-90E9-3D87C6460C9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30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EAB412-F2CF-4751-B95F-38C85424FF3D}" type="datetime1">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39059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E92DC-A51B-4643-81D8-C2DC36A16CDD}"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50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619A0-40B5-4528-93AF-5A7D11EB9C3D}"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58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B0BA6E-E994-4AF3-9DE9-C511D523719B}"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259242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1EE51-E206-41AF-819E-6CD7B7B467E4}"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85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C6AC1-DA6C-4DAF-8445-C0990AF51A2B}"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212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6D4BE-54C0-4027-A210-0539636BA85E}"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452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7DAF0-F44A-47B8-811D-B97810B08B14}"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85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46852-5BDE-46C7-9D60-B1F33E6C527F}"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334268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54ABC7-9C2F-4CEF-9703-9DD5FE3A4762}" type="datetime1">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78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841AFC-CB77-4C22-8072-2A54F7434753}" type="datetime1">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66175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2BA90-8DB9-486E-B93B-FEA0E6A56427}" type="datetime1">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63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829B5-9C1B-4B0A-96AD-FD26BDEA5EF0}" type="datetime1">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88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5F3E4-A616-4472-B88A-4D08ED2A547B}" type="datetime1">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91599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3925AA-7D31-40F2-B8FC-88B248489235}" type="datetime1">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E25ABE-D77D-403C-83DA-84A2C1347283}" type="datetime1">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99625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0E009F-8F86-4BE7-ACAF-D19C82B213A8}" type="datetime1">
              <a:rPr lang="en-US" smtClean="0"/>
              <a:t>10/14/2024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373581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pc.gov.cn/zgrdw/englishnpc/Law/2007-12/12/content_1383912.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npc.gov.cn/zgrdw/englishnpc/Law/2007-12/12/content_1383912.htm" TargetMode="External"/><Relationship Id="rId3" Type="http://schemas.openxmlformats.org/officeDocument/2006/relationships/image" Target="../media/image3.png"/><Relationship Id="rId7" Type="http://schemas.openxmlformats.org/officeDocument/2006/relationships/hyperlink" Target="https://www.twobirds.com/en/disputes-plus/know-how-briefs/articles/2017/judicial-review-hong-kon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hyperlink" Target="https://journals.openedition.org/chinaperspectives/8703#tocto3n1" TargetMode="External"/><Relationship Id="rId5" Type="http://schemas.openxmlformats.org/officeDocument/2006/relationships/image" Target="../media/image17.png"/><Relationship Id="rId10" Type="http://schemas.openxmlformats.org/officeDocument/2006/relationships/hyperlink" Target="https://www.loc.gov/item/global-legal-monitor/2015-04-02/china-administrative-procedure-law-revised/" TargetMode="External"/><Relationship Id="rId4" Type="http://schemas.openxmlformats.org/officeDocument/2006/relationships/image" Target="../media/image4.png"/><Relationship Id="rId9" Type="http://schemas.openxmlformats.org/officeDocument/2006/relationships/hyperlink" Target="http://www.lawinfochina.com/display.aspx?lib=law&amp;id=1204&amp;CGid="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20" y="10"/>
            <a:ext cx="12191980" cy="6857990"/>
          </a:xfrm>
          <a:prstGeom prst="rect">
            <a:avLst/>
          </a:prstGeom>
        </p:spPr>
      </p:pic>
      <p:sp>
        <p:nvSpPr>
          <p:cNvPr id="2" name="Title 1"/>
          <p:cNvSpPr>
            <a:spLocks noGrp="1"/>
          </p:cNvSpPr>
          <p:nvPr>
            <p:ph type="title"/>
          </p:nvPr>
        </p:nvSpPr>
        <p:spPr>
          <a:xfrm>
            <a:off x="570368" y="609600"/>
            <a:ext cx="10962270" cy="1676400"/>
          </a:xfrm>
        </p:spPr>
        <p:txBody>
          <a:bodyPr>
            <a:noAutofit/>
          </a:bodyPr>
          <a:lstStyle/>
          <a:p>
            <a:pPr>
              <a:lnSpc>
                <a:spcPct val="90000"/>
              </a:lnSpc>
            </a:pPr>
            <a:r>
              <a:rPr lang="en-GB" sz="4800" b="1" dirty="0">
                <a:solidFill>
                  <a:srgbClr val="FFFF00"/>
                </a:solidFill>
                <a:highlight>
                  <a:srgbClr val="0000FF"/>
                </a:highlight>
              </a:rPr>
              <a:t>Introduction</a:t>
            </a:r>
            <a:br>
              <a:rPr lang="en-GB" sz="4800" b="1" dirty="0">
                <a:solidFill>
                  <a:srgbClr val="FFFF00"/>
                </a:solidFill>
                <a:highlight>
                  <a:srgbClr val="0000FF"/>
                </a:highlight>
              </a:rPr>
            </a:br>
            <a:r>
              <a:rPr lang="en-GB" sz="4800" b="1" dirty="0">
                <a:solidFill>
                  <a:srgbClr val="FFFF00"/>
                </a:solidFill>
                <a:highlight>
                  <a:srgbClr val="0000FF"/>
                </a:highlight>
              </a:rPr>
              <a:t>Administrative Law in Hong Kong: </a:t>
            </a:r>
            <a:br>
              <a:rPr lang="en-GB" sz="4800" b="1" dirty="0">
                <a:solidFill>
                  <a:srgbClr val="FFFF00"/>
                </a:solidFill>
                <a:highlight>
                  <a:srgbClr val="0000FF"/>
                </a:highlight>
              </a:rPr>
            </a:br>
            <a:r>
              <a:rPr lang="en-GB" sz="4800" b="1" dirty="0">
                <a:solidFill>
                  <a:srgbClr val="FFFF00"/>
                </a:solidFill>
                <a:highlight>
                  <a:srgbClr val="0000FF"/>
                </a:highlight>
              </a:rPr>
              <a:t>Judicial Review</a:t>
            </a:r>
            <a:endParaRPr lang="en-US" sz="4800" i="1" dirty="0">
              <a:solidFill>
                <a:srgbClr val="FFFFFF"/>
              </a:solidFill>
              <a:highlight>
                <a:srgbClr val="0000FF"/>
              </a:highlight>
            </a:endParaRP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extLst>
              <p:ext uri="{D42A27DB-BD31-4B8C-83A1-F6EECF244321}">
                <p14:modId xmlns:p14="http://schemas.microsoft.com/office/powerpoint/2010/main" val="2018599019"/>
              </p:ext>
            </p:extLst>
          </p:nvPr>
        </p:nvGraphicFramePr>
        <p:xfrm>
          <a:off x="1295401" y="2631233"/>
          <a:ext cx="9601196" cy="354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8677501" y="5969000"/>
            <a:ext cx="1600200" cy="279400"/>
          </a:xfrm>
        </p:spPr>
        <p:txBody>
          <a:bodyPr>
            <a:normAutofit/>
          </a:bodyPr>
          <a:lstStyle/>
          <a:p>
            <a:pPr>
              <a:spcAft>
                <a:spcPts val="600"/>
              </a:spcAft>
            </a:pPr>
            <a:fld id="{ACB6EA4C-1617-4BBA-A5E7-2FA770B99A0A}" type="datetime1">
              <a:rPr lang="en-US" smtClean="0">
                <a:solidFill>
                  <a:srgbClr val="FFFFFF"/>
                </a:solidFill>
              </a:rPr>
              <a:t>10/14/2024</a:t>
            </a:fld>
            <a:endParaRPr lang="en-US">
              <a:solidFill>
                <a:srgbClr val="FFFFFF"/>
              </a:solidFill>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0353901" y="5969000"/>
            <a:ext cx="542697" cy="279400"/>
          </a:xfrm>
        </p:spPr>
        <p:txBody>
          <a:bodyPr>
            <a:normAutofit/>
          </a:bodyPr>
          <a:lstStyle/>
          <a:p>
            <a:pPr>
              <a:spcAft>
                <a:spcPts val="600"/>
              </a:spcAft>
            </a:pPr>
            <a:fld id="{103DA290-49AB-4A6C-90E9-3D87C6460C9F}" type="slidenum">
              <a:rPr lang="en-US" smtClean="0">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2F012E4-9F35-480E-B40C-3752A1E99077}"/>
              </a:ext>
            </a:extLst>
          </p:cNvPr>
          <p:cNvSpPr>
            <a:spLocks noGrp="1"/>
          </p:cNvSpPr>
          <p:nvPr>
            <p:ph type="title"/>
          </p:nvPr>
        </p:nvSpPr>
        <p:spPr>
          <a:xfrm>
            <a:off x="1295402" y="982132"/>
            <a:ext cx="9601196" cy="1303867"/>
          </a:xfrm>
        </p:spPr>
        <p:txBody>
          <a:bodyPr>
            <a:normAutofit/>
          </a:bodyPr>
          <a:lstStyle/>
          <a:p>
            <a:r>
              <a:rPr lang="en-GB" dirty="0">
                <a:solidFill>
                  <a:schemeClr val="bg1"/>
                </a:solidFill>
              </a:rPr>
              <a:t>Remedies in JR</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82EB8699-7A79-4669-8A64-A1FF31D4EEC9}"/>
              </a:ext>
            </a:extLst>
          </p:cNvPr>
          <p:cNvSpPr>
            <a:spLocks noGrp="1"/>
          </p:cNvSpPr>
          <p:nvPr>
            <p:ph idx="1"/>
          </p:nvPr>
        </p:nvSpPr>
        <p:spPr>
          <a:xfrm>
            <a:off x="839754" y="2285999"/>
            <a:ext cx="10552923" cy="3589869"/>
          </a:xfrm>
        </p:spPr>
        <p:txBody>
          <a:bodyPr>
            <a:normAutofit/>
          </a:bodyPr>
          <a:lstStyle/>
          <a:p>
            <a:pPr>
              <a:lnSpc>
                <a:spcPct val="90000"/>
              </a:lnSpc>
            </a:pPr>
            <a:r>
              <a:rPr lang="en-GB" sz="1800" b="1" dirty="0">
                <a:solidFill>
                  <a:schemeClr val="bg1"/>
                </a:solidFill>
              </a:rPr>
              <a:t>Prohibition: the body under review is </a:t>
            </a:r>
            <a:r>
              <a:rPr lang="en-GB" sz="1800" b="1" u="sng" dirty="0">
                <a:solidFill>
                  <a:schemeClr val="bg1"/>
                </a:solidFill>
                <a:highlight>
                  <a:srgbClr val="0000FF"/>
                </a:highlight>
              </a:rPr>
              <a:t>prevented</a:t>
            </a:r>
            <a:r>
              <a:rPr lang="en-GB" sz="1800" b="1" dirty="0">
                <a:solidFill>
                  <a:schemeClr val="bg1"/>
                </a:solidFill>
              </a:rPr>
              <a:t> from doing something;</a:t>
            </a:r>
          </a:p>
          <a:p>
            <a:pPr>
              <a:lnSpc>
                <a:spcPct val="90000"/>
              </a:lnSpc>
            </a:pPr>
            <a:r>
              <a:rPr lang="en-GB" sz="1800" b="1" dirty="0">
                <a:solidFill>
                  <a:schemeClr val="bg1"/>
                </a:solidFill>
              </a:rPr>
              <a:t>Mandamus (i.e. mandatory order): the body under review is required </a:t>
            </a:r>
            <a:r>
              <a:rPr lang="en-GB" sz="1800" b="1" u="sng" dirty="0">
                <a:solidFill>
                  <a:schemeClr val="bg1"/>
                </a:solidFill>
                <a:highlight>
                  <a:srgbClr val="0000FF"/>
                </a:highlight>
              </a:rPr>
              <a:t>to do something</a:t>
            </a:r>
            <a:r>
              <a:rPr lang="en-GB" sz="1800" b="1" dirty="0">
                <a:solidFill>
                  <a:schemeClr val="bg1"/>
                </a:solidFill>
              </a:rPr>
              <a:t>;</a:t>
            </a:r>
          </a:p>
          <a:p>
            <a:pPr>
              <a:lnSpc>
                <a:spcPct val="90000"/>
              </a:lnSpc>
            </a:pPr>
            <a:r>
              <a:rPr lang="en-GB" sz="1800" b="1" dirty="0">
                <a:solidFill>
                  <a:schemeClr val="bg1"/>
                </a:solidFill>
              </a:rPr>
              <a:t>Certiorari (i.e. quashing order): the original decision is </a:t>
            </a:r>
            <a:r>
              <a:rPr lang="en-GB" sz="1800" b="1" u="sng" dirty="0">
                <a:solidFill>
                  <a:schemeClr val="bg1"/>
                </a:solidFill>
                <a:highlight>
                  <a:srgbClr val="0000FF"/>
                </a:highlight>
              </a:rPr>
              <a:t>set aside </a:t>
            </a:r>
            <a:r>
              <a:rPr lang="en-GB" sz="1800" b="1" dirty="0">
                <a:solidFill>
                  <a:schemeClr val="bg1"/>
                </a:solidFill>
              </a:rPr>
              <a:t>as invalid and returned to the initial decision-making body for reconsideration. </a:t>
            </a:r>
          </a:p>
          <a:p>
            <a:pPr lvl="1">
              <a:lnSpc>
                <a:spcPct val="90000"/>
              </a:lnSpc>
            </a:pPr>
            <a:r>
              <a:rPr lang="en-GB" sz="1800" b="1" dirty="0">
                <a:solidFill>
                  <a:schemeClr val="bg1"/>
                </a:solidFill>
              </a:rPr>
              <a:t>It is important to note, however, that the court cannot replace a decision with its own. </a:t>
            </a:r>
          </a:p>
          <a:p>
            <a:pPr lvl="1">
              <a:lnSpc>
                <a:spcPct val="90000"/>
              </a:lnSpc>
            </a:pPr>
            <a:r>
              <a:rPr lang="en-GB" sz="1800" b="1" dirty="0">
                <a:solidFill>
                  <a:schemeClr val="bg1"/>
                </a:solidFill>
              </a:rPr>
              <a:t>Once the decision returns for reconsideration, it will not necessarily result in a different outcome, unless the original outcome was held to be unreasonable or unlawful;</a:t>
            </a:r>
          </a:p>
          <a:p>
            <a:pPr>
              <a:lnSpc>
                <a:spcPct val="90000"/>
              </a:lnSpc>
            </a:pPr>
            <a:r>
              <a:rPr lang="en-GB" sz="1800" b="1" dirty="0">
                <a:solidFill>
                  <a:schemeClr val="bg1"/>
                </a:solidFill>
              </a:rPr>
              <a:t>Declaration: the court may </a:t>
            </a:r>
            <a:r>
              <a:rPr lang="en-GB" sz="1800" b="1" u="sng" dirty="0">
                <a:solidFill>
                  <a:schemeClr val="bg1"/>
                </a:solidFill>
                <a:highlight>
                  <a:srgbClr val="0000FF"/>
                </a:highlight>
              </a:rPr>
              <a:t>set out the rights or legal position of the parties</a:t>
            </a:r>
            <a:r>
              <a:rPr lang="en-GB" sz="1800" b="1" dirty="0">
                <a:solidFill>
                  <a:schemeClr val="bg1"/>
                </a:solidFill>
              </a:rPr>
              <a:t>; and/or</a:t>
            </a:r>
          </a:p>
          <a:p>
            <a:pPr>
              <a:lnSpc>
                <a:spcPct val="90000"/>
              </a:lnSpc>
            </a:pPr>
            <a:r>
              <a:rPr lang="en-GB" sz="1800" b="1" dirty="0">
                <a:solidFill>
                  <a:schemeClr val="bg1"/>
                </a:solidFill>
              </a:rPr>
              <a:t>Injunction: the decision-maker is </a:t>
            </a:r>
            <a:r>
              <a:rPr lang="en-GB" sz="1800" b="1" u="sng" dirty="0">
                <a:solidFill>
                  <a:schemeClr val="bg1"/>
                </a:solidFill>
                <a:highlight>
                  <a:srgbClr val="0000FF"/>
                </a:highlight>
              </a:rPr>
              <a:t>restrained from acting</a:t>
            </a:r>
            <a:r>
              <a:rPr lang="en-GB" sz="1800" b="1" dirty="0">
                <a:solidFill>
                  <a:schemeClr val="bg1"/>
                </a:solidFill>
              </a:rPr>
              <a:t> in a specified office in which he is not entitled to act.</a:t>
            </a:r>
          </a:p>
          <a:p>
            <a:pPr>
              <a:lnSpc>
                <a:spcPct val="90000"/>
              </a:lnSpc>
            </a:pPr>
            <a:endParaRPr lang="en-GB" sz="1300" dirty="0">
              <a:solidFill>
                <a:schemeClr val="bg1"/>
              </a:solidFill>
            </a:endParaRPr>
          </a:p>
        </p:txBody>
      </p:sp>
      <p:sp>
        <p:nvSpPr>
          <p:cNvPr id="4" name="Date Placeholder 3">
            <a:extLst>
              <a:ext uri="{FF2B5EF4-FFF2-40B4-BE49-F238E27FC236}">
                <a16:creationId xmlns:a16="http://schemas.microsoft.com/office/drawing/2014/main" id="{CC7AE7AB-53C8-03B5-DDEA-E73586C05573}"/>
              </a:ext>
            </a:extLst>
          </p:cNvPr>
          <p:cNvSpPr>
            <a:spLocks noGrp="1"/>
          </p:cNvSpPr>
          <p:nvPr>
            <p:ph type="dt" sz="half" idx="10"/>
          </p:nvPr>
        </p:nvSpPr>
        <p:spPr/>
        <p:txBody>
          <a:bodyPr/>
          <a:lstStyle/>
          <a:p>
            <a:fld id="{634739FC-56C8-47C5-AEBD-10D0E5F40486}" type="datetime1">
              <a:rPr lang="en-US" smtClean="0"/>
              <a:t>10/14/2024</a:t>
            </a:fld>
            <a:endParaRPr lang="en-US"/>
          </a:p>
        </p:txBody>
      </p:sp>
      <p:sp>
        <p:nvSpPr>
          <p:cNvPr id="6" name="Slide Number Placeholder 5">
            <a:extLst>
              <a:ext uri="{FF2B5EF4-FFF2-40B4-BE49-F238E27FC236}">
                <a16:creationId xmlns:a16="http://schemas.microsoft.com/office/drawing/2014/main" id="{D4DDBABA-5050-6BEA-C12C-778A278DB88C}"/>
              </a:ext>
            </a:extLst>
          </p:cNvPr>
          <p:cNvSpPr>
            <a:spLocks noGrp="1"/>
          </p:cNvSpPr>
          <p:nvPr>
            <p:ph type="sldNum" sz="quarter" idx="12"/>
          </p:nvPr>
        </p:nvSpPr>
        <p:spPr/>
        <p:txBody>
          <a:bodyPr/>
          <a:lstStyle/>
          <a:p>
            <a:fld id="{103DA290-49AB-4A6C-90E9-3D87C6460C9F}" type="slidenum">
              <a:rPr lang="en-US" smtClean="0"/>
              <a:t>10</a:t>
            </a:fld>
            <a:endParaRPr lang="en-US"/>
          </a:p>
        </p:txBody>
      </p:sp>
    </p:spTree>
    <p:extLst>
      <p:ext uri="{BB962C8B-B14F-4D97-AF65-F5344CB8AC3E}">
        <p14:creationId xmlns:p14="http://schemas.microsoft.com/office/powerpoint/2010/main" val="250080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FB00894-037B-4C48-9D67-31EC40050CB6}"/>
              </a:ext>
            </a:extLst>
          </p:cNvPr>
          <p:cNvSpPr>
            <a:spLocks noGrp="1"/>
          </p:cNvSpPr>
          <p:nvPr>
            <p:ph type="title"/>
          </p:nvPr>
        </p:nvSpPr>
        <p:spPr>
          <a:xfrm>
            <a:off x="952108" y="954756"/>
            <a:ext cx="2730414" cy="4946003"/>
          </a:xfrm>
        </p:spPr>
        <p:txBody>
          <a:bodyPr>
            <a:normAutofit/>
          </a:bodyPr>
          <a:lstStyle/>
          <a:p>
            <a:pPr>
              <a:lnSpc>
                <a:spcPct val="90000"/>
              </a:lnSpc>
            </a:pPr>
            <a:r>
              <a:rPr lang="en-GB" sz="2800" b="1" dirty="0">
                <a:solidFill>
                  <a:srgbClr val="FFFFFF"/>
                </a:solidFill>
              </a:rPr>
              <a:t>Difference B/w the Approach of ALL of PRC and JR of Common Law</a:t>
            </a:r>
            <a:br>
              <a:rPr lang="en-GB" sz="2800" b="1" dirty="0">
                <a:solidFill>
                  <a:srgbClr val="FFFFFF"/>
                </a:solidFill>
              </a:rPr>
            </a:br>
            <a:r>
              <a:rPr lang="en-GB" sz="1200" dirty="0">
                <a:solidFill>
                  <a:srgbClr val="FFFFFF"/>
                </a:solidFill>
                <a:hlinkClick r:id="rId3">
                  <a:extLst>
                    <a:ext uri="{A12FA001-AC4F-418D-AE19-62706E023703}">
                      <ahyp:hlinkClr xmlns:ahyp="http://schemas.microsoft.com/office/drawing/2018/hyperlinkcolor" val="tx"/>
                    </a:ext>
                  </a:extLst>
                </a:hlinkClick>
              </a:rPr>
              <a:t>http://www.npc.gov.cn/zgrdw/englishnpc/Law/2007-12/12/content_1383912.htm</a:t>
            </a:r>
            <a:r>
              <a:rPr lang="en-GB" sz="1200" dirty="0">
                <a:solidFill>
                  <a:srgbClr val="FFFFFF"/>
                </a:solidFill>
              </a:rPr>
              <a:t> </a:t>
            </a:r>
            <a:endParaRPr lang="en-GB" sz="1200" b="1" dirty="0">
              <a:solidFill>
                <a:srgbClr val="FFFFFF"/>
              </a:solidFill>
            </a:endParaRPr>
          </a:p>
        </p:txBody>
      </p:sp>
      <p:sp>
        <p:nvSpPr>
          <p:cNvPr id="25" name="Rectangle 2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D5D616-6121-46E0-B744-7BC97D182592}"/>
              </a:ext>
            </a:extLst>
          </p:cNvPr>
          <p:cNvSpPr>
            <a:spLocks noGrp="1"/>
          </p:cNvSpPr>
          <p:nvPr>
            <p:ph idx="1"/>
          </p:nvPr>
        </p:nvSpPr>
        <p:spPr>
          <a:xfrm>
            <a:off x="5150360" y="199176"/>
            <a:ext cx="6652864" cy="6446068"/>
          </a:xfrm>
        </p:spPr>
        <p:txBody>
          <a:bodyPr anchor="ctr">
            <a:normAutofit/>
          </a:bodyPr>
          <a:lstStyle/>
          <a:p>
            <a:pPr>
              <a:lnSpc>
                <a:spcPct val="90000"/>
              </a:lnSpc>
            </a:pPr>
            <a:r>
              <a:rPr lang="en-GB" sz="2000" dirty="0">
                <a:solidFill>
                  <a:schemeClr val="bg1"/>
                </a:solidFill>
              </a:rPr>
              <a:t>The powers of the court under the ALL/APL are subject to enumerated clauses stipulating the dos and don’ts as it relate to reviewing the discretionary powers of administrative operations. See </a:t>
            </a:r>
            <a:r>
              <a:rPr lang="en-GB" sz="2000" i="1" dirty="0">
                <a:solidFill>
                  <a:schemeClr val="bg1"/>
                </a:solidFill>
              </a:rPr>
              <a:t>Articles 11 and 12 of APL.</a:t>
            </a:r>
          </a:p>
          <a:p>
            <a:pPr>
              <a:lnSpc>
                <a:spcPct val="90000"/>
              </a:lnSpc>
            </a:pPr>
            <a:r>
              <a:rPr lang="en-GB" sz="2000" dirty="0">
                <a:solidFill>
                  <a:schemeClr val="bg1"/>
                </a:solidFill>
              </a:rPr>
              <a:t>APL made </a:t>
            </a:r>
            <a:r>
              <a:rPr lang="en-GB" sz="2000" b="1" u="sng" dirty="0">
                <a:solidFill>
                  <a:schemeClr val="bg1"/>
                </a:solidFill>
              </a:rPr>
              <a:t>specific</a:t>
            </a:r>
            <a:r>
              <a:rPr lang="en-GB" sz="2000" dirty="0">
                <a:solidFill>
                  <a:schemeClr val="bg1"/>
                </a:solidFill>
              </a:rPr>
              <a:t> administrative acts redressable by judicial review- </a:t>
            </a:r>
            <a:r>
              <a:rPr lang="en-GB" sz="2000" i="1" dirty="0">
                <a:solidFill>
                  <a:schemeClr val="bg1"/>
                </a:solidFill>
              </a:rPr>
              <a:t>Article 2 of the APL.</a:t>
            </a:r>
            <a:endParaRPr lang="en-GB" sz="2000" dirty="0">
              <a:solidFill>
                <a:schemeClr val="bg1"/>
              </a:solidFill>
            </a:endParaRPr>
          </a:p>
          <a:p>
            <a:pPr>
              <a:lnSpc>
                <a:spcPct val="90000"/>
              </a:lnSpc>
            </a:pPr>
            <a:r>
              <a:rPr lang="en-GB" sz="2000" dirty="0">
                <a:solidFill>
                  <a:schemeClr val="bg1"/>
                </a:solidFill>
              </a:rPr>
              <a:t> Unlike </a:t>
            </a:r>
            <a:r>
              <a:rPr lang="en-GB" sz="2000" b="1" u="sng" dirty="0">
                <a:solidFill>
                  <a:schemeClr val="bg1"/>
                </a:solidFill>
              </a:rPr>
              <a:t>abstract</a:t>
            </a:r>
            <a:r>
              <a:rPr lang="en-GB" sz="2000" dirty="0">
                <a:solidFill>
                  <a:schemeClr val="bg1"/>
                </a:solidFill>
              </a:rPr>
              <a:t> acts (political acts)- </a:t>
            </a:r>
            <a:r>
              <a:rPr lang="en-GB" sz="2000" i="1" dirty="0">
                <a:solidFill>
                  <a:schemeClr val="bg1"/>
                </a:solidFill>
              </a:rPr>
              <a:t>Article 12(1) of the APL. N.B. Art 12(2) and 12(4).</a:t>
            </a:r>
          </a:p>
          <a:p>
            <a:pPr>
              <a:lnSpc>
                <a:spcPct val="90000"/>
              </a:lnSpc>
            </a:pPr>
            <a:r>
              <a:rPr lang="en-GB" sz="2000" i="1" dirty="0">
                <a:solidFill>
                  <a:schemeClr val="bg1"/>
                </a:solidFill>
              </a:rPr>
              <a:t>Specific acts relates to legal relationship- </a:t>
            </a:r>
            <a:r>
              <a:rPr lang="en-GB" sz="2000" b="1" i="1" dirty="0">
                <a:solidFill>
                  <a:schemeClr val="bg1"/>
                </a:solidFill>
              </a:rPr>
              <a:t>law-executing act</a:t>
            </a:r>
          </a:p>
          <a:p>
            <a:pPr>
              <a:lnSpc>
                <a:spcPct val="90000"/>
              </a:lnSpc>
            </a:pPr>
            <a:r>
              <a:rPr lang="en-GB" sz="2000" i="1" dirty="0">
                <a:solidFill>
                  <a:schemeClr val="bg1"/>
                </a:solidFill>
              </a:rPr>
              <a:t>Abstract acts imply general relationship- </a:t>
            </a:r>
            <a:r>
              <a:rPr lang="en-GB" sz="2000" b="1" i="1" dirty="0">
                <a:solidFill>
                  <a:schemeClr val="bg1"/>
                </a:solidFill>
              </a:rPr>
              <a:t>policy-making act</a:t>
            </a:r>
          </a:p>
          <a:p>
            <a:pPr>
              <a:lnSpc>
                <a:spcPct val="90000"/>
              </a:lnSpc>
            </a:pPr>
            <a:r>
              <a:rPr lang="en-GB" sz="2000" b="1" i="1" dirty="0">
                <a:solidFill>
                  <a:schemeClr val="bg1"/>
                </a:solidFill>
              </a:rPr>
              <a:t>See the 2013 Judicial Reform, 2015 Amendment of ALL/APL and 2018 SPC Interpretation</a:t>
            </a:r>
          </a:p>
          <a:p>
            <a:pPr marL="0" indent="0">
              <a:lnSpc>
                <a:spcPct val="90000"/>
              </a:lnSpc>
              <a:buNone/>
            </a:pPr>
            <a:endParaRPr lang="en-GB" sz="2000" i="1" dirty="0">
              <a:solidFill>
                <a:schemeClr val="bg1"/>
              </a:solidFill>
            </a:endParaRPr>
          </a:p>
        </p:txBody>
      </p:sp>
      <p:sp>
        <p:nvSpPr>
          <p:cNvPr id="4" name="Date Placeholder 3">
            <a:extLst>
              <a:ext uri="{FF2B5EF4-FFF2-40B4-BE49-F238E27FC236}">
                <a16:creationId xmlns:a16="http://schemas.microsoft.com/office/drawing/2014/main" id="{056CC984-109B-7BF9-DB5B-87FF5BF00B53}"/>
              </a:ext>
            </a:extLst>
          </p:cNvPr>
          <p:cNvSpPr>
            <a:spLocks noGrp="1"/>
          </p:cNvSpPr>
          <p:nvPr>
            <p:ph type="dt" sz="half" idx="10"/>
          </p:nvPr>
        </p:nvSpPr>
        <p:spPr/>
        <p:txBody>
          <a:bodyPr/>
          <a:lstStyle/>
          <a:p>
            <a:fld id="{300833EE-8AA0-4ECC-B205-618350BEEF0E}" type="datetime1">
              <a:rPr lang="en-US" smtClean="0"/>
              <a:t>10/14/2024</a:t>
            </a:fld>
            <a:endParaRPr lang="en-US"/>
          </a:p>
        </p:txBody>
      </p:sp>
      <p:sp>
        <p:nvSpPr>
          <p:cNvPr id="5" name="Slide Number Placeholder 4">
            <a:extLst>
              <a:ext uri="{FF2B5EF4-FFF2-40B4-BE49-F238E27FC236}">
                <a16:creationId xmlns:a16="http://schemas.microsoft.com/office/drawing/2014/main" id="{6894799B-6FD4-92E3-E314-43DF60BC7BD2}"/>
              </a:ext>
            </a:extLst>
          </p:cNvPr>
          <p:cNvSpPr>
            <a:spLocks noGrp="1"/>
          </p:cNvSpPr>
          <p:nvPr>
            <p:ph type="sldNum" sz="quarter" idx="12"/>
          </p:nvPr>
        </p:nvSpPr>
        <p:spPr/>
        <p:txBody>
          <a:bodyPr/>
          <a:lstStyle/>
          <a:p>
            <a:fld id="{103DA290-49AB-4A6C-90E9-3D87C6460C9F}" type="slidenum">
              <a:rPr lang="en-US" smtClean="0"/>
              <a:t>11</a:t>
            </a:fld>
            <a:endParaRPr lang="en-US"/>
          </a:p>
        </p:txBody>
      </p:sp>
    </p:spTree>
    <p:extLst>
      <p:ext uri="{BB962C8B-B14F-4D97-AF65-F5344CB8AC3E}">
        <p14:creationId xmlns:p14="http://schemas.microsoft.com/office/powerpoint/2010/main" val="298057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653C-A809-4798-80DC-D15C86FC38FD}"/>
              </a:ext>
            </a:extLst>
          </p:cNvPr>
          <p:cNvSpPr>
            <a:spLocks noGrp="1"/>
          </p:cNvSpPr>
          <p:nvPr>
            <p:ph type="title"/>
          </p:nvPr>
        </p:nvSpPr>
        <p:spPr>
          <a:xfrm>
            <a:off x="1295402" y="982132"/>
            <a:ext cx="9601196" cy="1303867"/>
          </a:xfrm>
        </p:spPr>
        <p:txBody>
          <a:bodyPr>
            <a:normAutofit/>
          </a:bodyPr>
          <a:lstStyle/>
          <a:p>
            <a:r>
              <a:rPr lang="en-GB">
                <a:solidFill>
                  <a:srgbClr val="262626"/>
                </a:solidFill>
              </a:rPr>
              <a:t>Ctnd.</a:t>
            </a:r>
          </a:p>
        </p:txBody>
      </p:sp>
      <p:graphicFrame>
        <p:nvGraphicFramePr>
          <p:cNvPr id="5" name="Content Placeholder 2">
            <a:extLst>
              <a:ext uri="{FF2B5EF4-FFF2-40B4-BE49-F238E27FC236}">
                <a16:creationId xmlns:a16="http://schemas.microsoft.com/office/drawing/2014/main" id="{EA34916F-A301-B54E-3615-738F82FF507A}"/>
              </a:ext>
            </a:extLst>
          </p:cNvPr>
          <p:cNvGraphicFramePr>
            <a:graphicFrameLocks noGrp="1"/>
          </p:cNvGraphicFramePr>
          <p:nvPr>
            <p:ph idx="1"/>
            <p:extLst>
              <p:ext uri="{D42A27DB-BD31-4B8C-83A1-F6EECF244321}">
                <p14:modId xmlns:p14="http://schemas.microsoft.com/office/powerpoint/2010/main" val="96580741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69BABAF-8AF9-E334-BC29-01B6D5851089}"/>
              </a:ext>
            </a:extLst>
          </p:cNvPr>
          <p:cNvSpPr>
            <a:spLocks noGrp="1"/>
          </p:cNvSpPr>
          <p:nvPr>
            <p:ph type="dt" sz="half" idx="10"/>
          </p:nvPr>
        </p:nvSpPr>
        <p:spPr/>
        <p:txBody>
          <a:bodyPr/>
          <a:lstStyle/>
          <a:p>
            <a:fld id="{161EC9AD-AA13-45EA-A3E4-C06EF48D590B}" type="datetime1">
              <a:rPr lang="en-US" smtClean="0"/>
              <a:t>10/14/2024</a:t>
            </a:fld>
            <a:endParaRPr lang="en-US"/>
          </a:p>
        </p:txBody>
      </p:sp>
      <p:sp>
        <p:nvSpPr>
          <p:cNvPr id="6" name="Slide Number Placeholder 5">
            <a:extLst>
              <a:ext uri="{FF2B5EF4-FFF2-40B4-BE49-F238E27FC236}">
                <a16:creationId xmlns:a16="http://schemas.microsoft.com/office/drawing/2014/main" id="{92117263-DA95-9323-4270-E06BAC713DCE}"/>
              </a:ext>
            </a:extLst>
          </p:cNvPr>
          <p:cNvSpPr>
            <a:spLocks noGrp="1"/>
          </p:cNvSpPr>
          <p:nvPr>
            <p:ph type="sldNum" sz="quarter" idx="12"/>
          </p:nvPr>
        </p:nvSpPr>
        <p:spPr/>
        <p:txBody>
          <a:bodyPr/>
          <a:lstStyle/>
          <a:p>
            <a:fld id="{103DA290-49AB-4A6C-90E9-3D87C6460C9F}" type="slidenum">
              <a:rPr lang="en-US" smtClean="0"/>
              <a:t>12</a:t>
            </a:fld>
            <a:endParaRPr lang="en-US"/>
          </a:p>
        </p:txBody>
      </p:sp>
    </p:spTree>
    <p:extLst>
      <p:ext uri="{BB962C8B-B14F-4D97-AF65-F5344CB8AC3E}">
        <p14:creationId xmlns:p14="http://schemas.microsoft.com/office/powerpoint/2010/main" val="57659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AFBE847-DA5B-4190-A027-8E00D39037E3}"/>
              </a:ext>
            </a:extLst>
          </p:cNvPr>
          <p:cNvSpPr>
            <a:spLocks noGrp="1"/>
          </p:cNvSpPr>
          <p:nvPr>
            <p:ph type="title"/>
          </p:nvPr>
        </p:nvSpPr>
        <p:spPr>
          <a:xfrm>
            <a:off x="952108" y="954756"/>
            <a:ext cx="2730414" cy="4946003"/>
          </a:xfrm>
        </p:spPr>
        <p:txBody>
          <a:bodyPr>
            <a:normAutofit/>
          </a:bodyPr>
          <a:lstStyle/>
          <a:p>
            <a:r>
              <a:rPr lang="en-GB">
                <a:solidFill>
                  <a:srgbClr val="FFFFFF"/>
                </a:solidFill>
              </a:rPr>
              <a:t>Art 54(2) of APL- Grounds for JR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E790E5-55F4-4E9D-A631-BEEEE5D2E111}"/>
              </a:ext>
            </a:extLst>
          </p:cNvPr>
          <p:cNvSpPr>
            <a:spLocks noGrp="1"/>
          </p:cNvSpPr>
          <p:nvPr>
            <p:ph idx="1"/>
          </p:nvPr>
        </p:nvSpPr>
        <p:spPr>
          <a:xfrm>
            <a:off x="5140934" y="469900"/>
            <a:ext cx="5953630" cy="5405968"/>
          </a:xfrm>
        </p:spPr>
        <p:txBody>
          <a:bodyPr anchor="ctr">
            <a:normAutofit/>
          </a:bodyPr>
          <a:lstStyle/>
          <a:p>
            <a:pPr>
              <a:lnSpc>
                <a:spcPct val="90000"/>
              </a:lnSpc>
            </a:pPr>
            <a:r>
              <a:rPr lang="en-GB" dirty="0"/>
              <a:t>Review on the inadequacy of essential </a:t>
            </a:r>
            <a:r>
              <a:rPr lang="en-GB" b="1" u="sng"/>
              <a:t>evidence</a:t>
            </a:r>
            <a:r>
              <a:rPr lang="en-GB" dirty="0"/>
              <a:t>;</a:t>
            </a:r>
            <a:endParaRPr lang="en-GB"/>
          </a:p>
          <a:p>
            <a:pPr>
              <a:lnSpc>
                <a:spcPct val="90000"/>
              </a:lnSpc>
            </a:pPr>
            <a:endParaRPr lang="en-GB"/>
          </a:p>
          <a:p>
            <a:pPr>
              <a:lnSpc>
                <a:spcPct val="90000"/>
              </a:lnSpc>
            </a:pPr>
            <a:r>
              <a:rPr lang="en-GB" dirty="0"/>
              <a:t>Review on the erroneous </a:t>
            </a:r>
            <a:r>
              <a:rPr lang="en-GB" b="1" u="sng"/>
              <a:t>application of the law </a:t>
            </a:r>
            <a:r>
              <a:rPr lang="en-GB" dirty="0"/>
              <a:t>or regulations;</a:t>
            </a:r>
            <a:endParaRPr lang="en-GB"/>
          </a:p>
          <a:p>
            <a:pPr>
              <a:lnSpc>
                <a:spcPct val="90000"/>
              </a:lnSpc>
            </a:pPr>
            <a:endParaRPr lang="en-GB"/>
          </a:p>
          <a:p>
            <a:pPr>
              <a:lnSpc>
                <a:spcPct val="90000"/>
              </a:lnSpc>
            </a:pPr>
            <a:r>
              <a:rPr lang="en-GB" dirty="0"/>
              <a:t>Review on violation of legal </a:t>
            </a:r>
            <a:r>
              <a:rPr lang="en-GB" b="1" u="sng"/>
              <a:t>procedure</a:t>
            </a:r>
            <a:r>
              <a:rPr lang="en-GB" dirty="0"/>
              <a:t>;</a:t>
            </a:r>
            <a:endParaRPr lang="en-GB"/>
          </a:p>
          <a:p>
            <a:pPr>
              <a:lnSpc>
                <a:spcPct val="90000"/>
              </a:lnSpc>
            </a:pPr>
            <a:endParaRPr lang="en-GB"/>
          </a:p>
          <a:p>
            <a:pPr>
              <a:lnSpc>
                <a:spcPct val="90000"/>
              </a:lnSpc>
            </a:pPr>
            <a:r>
              <a:rPr lang="en-GB" dirty="0"/>
              <a:t>Review on exceeding authority/ </a:t>
            </a:r>
            <a:r>
              <a:rPr lang="en-GB" b="1" u="sng"/>
              <a:t>ultra vires</a:t>
            </a:r>
            <a:r>
              <a:rPr lang="en-GB" dirty="0"/>
              <a:t>; or</a:t>
            </a:r>
            <a:endParaRPr lang="en-GB"/>
          </a:p>
          <a:p>
            <a:pPr>
              <a:lnSpc>
                <a:spcPct val="90000"/>
              </a:lnSpc>
            </a:pPr>
            <a:endParaRPr lang="en-GB"/>
          </a:p>
          <a:p>
            <a:pPr>
              <a:lnSpc>
                <a:spcPct val="90000"/>
              </a:lnSpc>
            </a:pPr>
            <a:r>
              <a:rPr lang="en-GB" dirty="0"/>
              <a:t>Review of </a:t>
            </a:r>
            <a:r>
              <a:rPr lang="en-GB" b="1" u="sng"/>
              <a:t>abuse of powers</a:t>
            </a:r>
            <a:r>
              <a:rPr lang="en-GB" dirty="0"/>
              <a:t>.</a:t>
            </a:r>
            <a:endParaRPr lang="en-GB"/>
          </a:p>
        </p:txBody>
      </p:sp>
      <p:sp>
        <p:nvSpPr>
          <p:cNvPr id="4" name="Date Placeholder 3">
            <a:extLst>
              <a:ext uri="{FF2B5EF4-FFF2-40B4-BE49-F238E27FC236}">
                <a16:creationId xmlns:a16="http://schemas.microsoft.com/office/drawing/2014/main" id="{48452BC5-D420-A04C-FF2D-E1F98135AD19}"/>
              </a:ext>
            </a:extLst>
          </p:cNvPr>
          <p:cNvSpPr>
            <a:spLocks noGrp="1"/>
          </p:cNvSpPr>
          <p:nvPr>
            <p:ph type="dt" sz="half" idx="10"/>
          </p:nvPr>
        </p:nvSpPr>
        <p:spPr/>
        <p:txBody>
          <a:bodyPr/>
          <a:lstStyle/>
          <a:p>
            <a:fld id="{C3C54FF4-4883-47AC-B24E-415910976A9A}" type="datetime1">
              <a:rPr lang="en-US" smtClean="0"/>
              <a:t>10/14/2024</a:t>
            </a:fld>
            <a:endParaRPr lang="en-US"/>
          </a:p>
        </p:txBody>
      </p:sp>
      <p:sp>
        <p:nvSpPr>
          <p:cNvPr id="6" name="Slide Number Placeholder 5">
            <a:extLst>
              <a:ext uri="{FF2B5EF4-FFF2-40B4-BE49-F238E27FC236}">
                <a16:creationId xmlns:a16="http://schemas.microsoft.com/office/drawing/2014/main" id="{45DEED66-3047-A54E-3959-060F1E3F3FF6}"/>
              </a:ext>
            </a:extLst>
          </p:cNvPr>
          <p:cNvSpPr>
            <a:spLocks noGrp="1"/>
          </p:cNvSpPr>
          <p:nvPr>
            <p:ph type="sldNum" sz="quarter" idx="12"/>
          </p:nvPr>
        </p:nvSpPr>
        <p:spPr/>
        <p:txBody>
          <a:bodyPr/>
          <a:lstStyle/>
          <a:p>
            <a:fld id="{103DA290-49AB-4A6C-90E9-3D87C6460C9F}" type="slidenum">
              <a:rPr lang="en-US" smtClean="0"/>
              <a:t>13</a:t>
            </a:fld>
            <a:endParaRPr lang="en-US"/>
          </a:p>
        </p:txBody>
      </p:sp>
    </p:spTree>
    <p:extLst>
      <p:ext uri="{BB962C8B-B14F-4D97-AF65-F5344CB8AC3E}">
        <p14:creationId xmlns:p14="http://schemas.microsoft.com/office/powerpoint/2010/main" val="407145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4129-3F2D-427E-B306-FD522AF3ABBF}"/>
              </a:ext>
            </a:extLst>
          </p:cNvPr>
          <p:cNvSpPr>
            <a:spLocks noGrp="1"/>
          </p:cNvSpPr>
          <p:nvPr>
            <p:ph type="title"/>
          </p:nvPr>
        </p:nvSpPr>
        <p:spPr>
          <a:xfrm>
            <a:off x="1295399" y="607229"/>
            <a:ext cx="9601196" cy="1303867"/>
          </a:xfrm>
        </p:spPr>
        <p:txBody>
          <a:bodyPr/>
          <a:lstStyle/>
          <a:p>
            <a:r>
              <a:rPr lang="en-GB" b="1" dirty="0"/>
              <a:t>Differences Between CL &amp; APL/ALL</a:t>
            </a:r>
          </a:p>
        </p:txBody>
      </p:sp>
      <p:graphicFrame>
        <p:nvGraphicFramePr>
          <p:cNvPr id="4" name="Table 4">
            <a:extLst>
              <a:ext uri="{FF2B5EF4-FFF2-40B4-BE49-F238E27FC236}">
                <a16:creationId xmlns:a16="http://schemas.microsoft.com/office/drawing/2014/main" id="{8033819E-F27B-493E-8BAC-3E25C54E80D8}"/>
              </a:ext>
            </a:extLst>
          </p:cNvPr>
          <p:cNvGraphicFramePr>
            <a:graphicFrameLocks noGrp="1"/>
          </p:cNvGraphicFramePr>
          <p:nvPr>
            <p:ph idx="1"/>
            <p:extLst>
              <p:ext uri="{D42A27DB-BD31-4B8C-83A1-F6EECF244321}">
                <p14:modId xmlns:p14="http://schemas.microsoft.com/office/powerpoint/2010/main" val="294725283"/>
              </p:ext>
            </p:extLst>
          </p:nvPr>
        </p:nvGraphicFramePr>
        <p:xfrm>
          <a:off x="765045" y="1696127"/>
          <a:ext cx="10661903" cy="4545500"/>
        </p:xfrm>
        <a:graphic>
          <a:graphicData uri="http://schemas.openxmlformats.org/drawingml/2006/table">
            <a:tbl>
              <a:tblPr firstRow="1" bandRow="1">
                <a:tableStyleId>{5C22544A-7EE6-4342-B048-85BDC9FD1C3A}</a:tableStyleId>
              </a:tblPr>
              <a:tblGrid>
                <a:gridCol w="549447">
                  <a:extLst>
                    <a:ext uri="{9D8B030D-6E8A-4147-A177-3AD203B41FA5}">
                      <a16:colId xmlns:a16="http://schemas.microsoft.com/office/drawing/2014/main" val="3036020023"/>
                    </a:ext>
                  </a:extLst>
                </a:gridCol>
                <a:gridCol w="2178513">
                  <a:extLst>
                    <a:ext uri="{9D8B030D-6E8A-4147-A177-3AD203B41FA5}">
                      <a16:colId xmlns:a16="http://schemas.microsoft.com/office/drawing/2014/main" val="2358805731"/>
                    </a:ext>
                  </a:extLst>
                </a:gridCol>
                <a:gridCol w="4272373">
                  <a:extLst>
                    <a:ext uri="{9D8B030D-6E8A-4147-A177-3AD203B41FA5}">
                      <a16:colId xmlns:a16="http://schemas.microsoft.com/office/drawing/2014/main" val="3143063646"/>
                    </a:ext>
                  </a:extLst>
                </a:gridCol>
                <a:gridCol w="3661570">
                  <a:extLst>
                    <a:ext uri="{9D8B030D-6E8A-4147-A177-3AD203B41FA5}">
                      <a16:colId xmlns:a16="http://schemas.microsoft.com/office/drawing/2014/main" val="1070735501"/>
                    </a:ext>
                  </a:extLst>
                </a:gridCol>
              </a:tblGrid>
              <a:tr h="366484">
                <a:tc>
                  <a:txBody>
                    <a:bodyPr/>
                    <a:lstStyle/>
                    <a:p>
                      <a:r>
                        <a:rPr lang="en-GB" sz="1200" dirty="0"/>
                        <a:t>s/no</a:t>
                      </a:r>
                    </a:p>
                  </a:txBody>
                  <a:tcPr/>
                </a:tc>
                <a:tc>
                  <a:txBody>
                    <a:bodyPr/>
                    <a:lstStyle/>
                    <a:p>
                      <a:r>
                        <a:rPr lang="en-GB" dirty="0"/>
                        <a:t>Parameters</a:t>
                      </a:r>
                    </a:p>
                  </a:txBody>
                  <a:tcPr/>
                </a:tc>
                <a:tc>
                  <a:txBody>
                    <a:bodyPr/>
                    <a:lstStyle/>
                    <a:p>
                      <a:r>
                        <a:rPr lang="en-GB" dirty="0"/>
                        <a:t>Common Law -HK</a:t>
                      </a:r>
                    </a:p>
                  </a:txBody>
                  <a:tcPr/>
                </a:tc>
                <a:tc>
                  <a:txBody>
                    <a:bodyPr/>
                    <a:lstStyle/>
                    <a:p>
                      <a:r>
                        <a:rPr lang="en-GB" dirty="0"/>
                        <a:t>Civil Law- PRC</a:t>
                      </a:r>
                    </a:p>
                  </a:txBody>
                  <a:tcPr/>
                </a:tc>
                <a:extLst>
                  <a:ext uri="{0D108BD9-81ED-4DB2-BD59-A6C34878D82A}">
                    <a16:rowId xmlns:a16="http://schemas.microsoft.com/office/drawing/2014/main" val="2304477239"/>
                  </a:ext>
                </a:extLst>
              </a:tr>
              <a:tr h="1256348">
                <a:tc>
                  <a:txBody>
                    <a:bodyPr/>
                    <a:lstStyle/>
                    <a:p>
                      <a:pPr marL="0" indent="0">
                        <a:buFont typeface="+mj-lt"/>
                        <a:buNone/>
                      </a:pPr>
                      <a:r>
                        <a:rPr lang="en-GB" dirty="0"/>
                        <a:t>1</a:t>
                      </a:r>
                    </a:p>
                  </a:txBody>
                  <a:tcPr/>
                </a:tc>
                <a:tc>
                  <a:txBody>
                    <a:bodyPr/>
                    <a:lstStyle/>
                    <a:p>
                      <a:r>
                        <a:rPr lang="en-GB" dirty="0"/>
                        <a:t>Legal bases of JR</a:t>
                      </a:r>
                    </a:p>
                  </a:txBody>
                  <a:tcPr/>
                </a:tc>
                <a:tc>
                  <a:txBody>
                    <a:bodyPr/>
                    <a:lstStyle/>
                    <a:p>
                      <a:r>
                        <a:rPr lang="en-GB" dirty="0"/>
                        <a:t>Basic law</a:t>
                      </a:r>
                    </a:p>
                    <a:p>
                      <a:pPr marL="0" indent="0">
                        <a:buFontTx/>
                        <a:buNone/>
                      </a:pPr>
                      <a:r>
                        <a:rPr lang="en-GB" dirty="0"/>
                        <a:t>Statutory Provisions             </a:t>
                      </a:r>
                      <a:r>
                        <a:rPr lang="en-GB" sz="1400" b="1" dirty="0">
                          <a:solidFill>
                            <a:srgbClr val="FF0000"/>
                          </a:solidFill>
                        </a:rPr>
                        <a:t>Arts 84 &amp;158 of BL</a:t>
                      </a:r>
                    </a:p>
                    <a:p>
                      <a:pPr marL="0" indent="0">
                        <a:buFontTx/>
                        <a:buNone/>
                      </a:pPr>
                      <a:r>
                        <a:rPr lang="en-GB" dirty="0"/>
                        <a:t>Common Law Principles  </a:t>
                      </a:r>
                    </a:p>
                    <a:p>
                      <a:pPr marL="0" indent="0">
                        <a:buFontTx/>
                        <a:buNone/>
                      </a:pPr>
                      <a:r>
                        <a:rPr lang="en-GB" sz="1400" dirty="0"/>
                        <a:t>(</a:t>
                      </a:r>
                      <a:r>
                        <a:rPr lang="en-GB" sz="1400" i="0" dirty="0">
                          <a:solidFill>
                            <a:srgbClr val="FF0000"/>
                          </a:solidFill>
                        </a:rPr>
                        <a:t>audi alteram partem </a:t>
                      </a:r>
                      <a:r>
                        <a:rPr lang="en-GB" sz="1400" dirty="0"/>
                        <a:t>and </a:t>
                      </a:r>
                      <a:r>
                        <a:rPr lang="en-GB" sz="1400" i="0" dirty="0">
                          <a:solidFill>
                            <a:srgbClr val="FF0000"/>
                          </a:solidFill>
                        </a:rPr>
                        <a:t>nemo judex in causa </a:t>
                      </a:r>
                      <a:r>
                        <a:rPr lang="en-GB" sz="1400" i="0" dirty="0" err="1">
                          <a:solidFill>
                            <a:srgbClr val="FF0000"/>
                          </a:solidFill>
                        </a:rPr>
                        <a:t>sua</a:t>
                      </a:r>
                      <a:r>
                        <a:rPr lang="en-GB" sz="1400" dirty="0"/>
                        <a:t>) </a:t>
                      </a:r>
                    </a:p>
                    <a:p>
                      <a:pPr marL="0" indent="0">
                        <a:buFontTx/>
                        <a:buNone/>
                      </a:pPr>
                      <a:r>
                        <a:rPr lang="en-GB" sz="1400" i="1" dirty="0"/>
                        <a:t>See Lord Denning v Lord Diplock- </a:t>
                      </a:r>
                      <a:r>
                        <a:rPr lang="en-GB" sz="1400" b="1" i="1" dirty="0"/>
                        <a:t>PTO</a:t>
                      </a:r>
                      <a:endParaRPr lang="en-GB" sz="1400" b="1" i="1" dirty="0">
                        <a:solidFill>
                          <a:srgbClr val="C00000"/>
                        </a:solidFill>
                      </a:endParaRPr>
                    </a:p>
                  </a:txBody>
                  <a:tcPr/>
                </a:tc>
                <a:tc>
                  <a:txBody>
                    <a:bodyPr/>
                    <a:lstStyle/>
                    <a:p>
                      <a:r>
                        <a:rPr lang="en-GB" dirty="0"/>
                        <a:t>APL/ALL </a:t>
                      </a:r>
                      <a:r>
                        <a:rPr lang="en-GB" dirty="0">
                          <a:solidFill>
                            <a:srgbClr val="FF0000"/>
                          </a:solidFill>
                        </a:rPr>
                        <a:t>Arts. 2 and 3</a:t>
                      </a:r>
                    </a:p>
                  </a:txBody>
                  <a:tcPr/>
                </a:tc>
                <a:extLst>
                  <a:ext uri="{0D108BD9-81ED-4DB2-BD59-A6C34878D82A}">
                    <a16:rowId xmlns:a16="http://schemas.microsoft.com/office/drawing/2014/main" val="844645038"/>
                  </a:ext>
                </a:extLst>
              </a:tr>
              <a:tr h="641346">
                <a:tc>
                  <a:txBody>
                    <a:bodyPr/>
                    <a:lstStyle/>
                    <a:p>
                      <a:pPr marL="0" indent="0">
                        <a:buFont typeface="+mj-lt"/>
                        <a:buNone/>
                      </a:pPr>
                      <a:r>
                        <a:rPr lang="en-GB" dirty="0"/>
                        <a:t>2</a:t>
                      </a:r>
                    </a:p>
                  </a:txBody>
                  <a:tcPr/>
                </a:tc>
                <a:tc>
                  <a:txBody>
                    <a:bodyPr/>
                    <a:lstStyle/>
                    <a:p>
                      <a:r>
                        <a:rPr lang="en-GB" dirty="0"/>
                        <a:t>Subject-matters of JR</a:t>
                      </a:r>
                    </a:p>
                  </a:txBody>
                  <a:tcPr/>
                </a:tc>
                <a:tc>
                  <a:txBody>
                    <a:bodyPr/>
                    <a:lstStyle/>
                    <a:p>
                      <a:r>
                        <a:rPr lang="en-GB" dirty="0"/>
                        <a:t>Determined by Court with Leave subject to few limitations.</a:t>
                      </a:r>
                    </a:p>
                  </a:txBody>
                  <a:tcPr/>
                </a:tc>
                <a:tc>
                  <a:txBody>
                    <a:bodyPr/>
                    <a:lstStyle/>
                    <a:p>
                      <a:r>
                        <a:rPr lang="en-GB" dirty="0"/>
                        <a:t>Enumerated Clauses limiting JR</a:t>
                      </a:r>
                    </a:p>
                  </a:txBody>
                  <a:tcPr/>
                </a:tc>
                <a:extLst>
                  <a:ext uri="{0D108BD9-81ED-4DB2-BD59-A6C34878D82A}">
                    <a16:rowId xmlns:a16="http://schemas.microsoft.com/office/drawing/2014/main" val="3820008165"/>
                  </a:ext>
                </a:extLst>
              </a:tr>
              <a:tr h="366484">
                <a:tc>
                  <a:txBody>
                    <a:bodyPr/>
                    <a:lstStyle/>
                    <a:p>
                      <a:r>
                        <a:rPr lang="en-GB" dirty="0"/>
                        <a:t>3</a:t>
                      </a:r>
                    </a:p>
                  </a:txBody>
                  <a:tcPr/>
                </a:tc>
                <a:tc>
                  <a:txBody>
                    <a:bodyPr/>
                    <a:lstStyle/>
                    <a:p>
                      <a:r>
                        <a:rPr lang="en-GB" dirty="0"/>
                        <a:t>Remedies</a:t>
                      </a:r>
                    </a:p>
                  </a:txBody>
                  <a:tcPr/>
                </a:tc>
                <a:tc>
                  <a:txBody>
                    <a:bodyPr/>
                    <a:lstStyle/>
                    <a:p>
                      <a:r>
                        <a:rPr lang="en-GB" dirty="0"/>
                        <a:t>Common Law/Statutory Remedies</a:t>
                      </a:r>
                    </a:p>
                  </a:txBody>
                  <a:tcPr/>
                </a:tc>
                <a:tc>
                  <a:txBody>
                    <a:bodyPr/>
                    <a:lstStyle/>
                    <a:p>
                      <a:r>
                        <a:rPr lang="en-GB" dirty="0"/>
                        <a:t>Statutory Remedies</a:t>
                      </a:r>
                    </a:p>
                  </a:txBody>
                  <a:tcPr/>
                </a:tc>
                <a:extLst>
                  <a:ext uri="{0D108BD9-81ED-4DB2-BD59-A6C34878D82A}">
                    <a16:rowId xmlns:a16="http://schemas.microsoft.com/office/drawing/2014/main" val="1984473254"/>
                  </a:ext>
                </a:extLst>
              </a:tr>
              <a:tr h="641346">
                <a:tc>
                  <a:txBody>
                    <a:bodyPr/>
                    <a:lstStyle/>
                    <a:p>
                      <a:r>
                        <a:rPr lang="en-GB" dirty="0"/>
                        <a:t>4</a:t>
                      </a:r>
                    </a:p>
                  </a:txBody>
                  <a:tcPr/>
                </a:tc>
                <a:tc>
                  <a:txBody>
                    <a:bodyPr/>
                    <a:lstStyle/>
                    <a:p>
                      <a:r>
                        <a:rPr lang="en-GB" dirty="0"/>
                        <a:t>Nature of JR</a:t>
                      </a:r>
                    </a:p>
                  </a:txBody>
                  <a:tcPr/>
                </a:tc>
                <a:tc>
                  <a:txBody>
                    <a:bodyPr/>
                    <a:lstStyle/>
                    <a:p>
                      <a:r>
                        <a:rPr lang="en-GB" dirty="0"/>
                        <a:t>Liberal approach with focus on </a:t>
                      </a:r>
                      <a:r>
                        <a:rPr lang="en-GB" b="1" dirty="0"/>
                        <a:t>procedure</a:t>
                      </a:r>
                      <a:r>
                        <a:rPr lang="en-GB" dirty="0"/>
                        <a:t> rather than </a:t>
                      </a:r>
                      <a:r>
                        <a:rPr lang="en-GB" b="1" dirty="0"/>
                        <a:t>merit</a:t>
                      </a:r>
                      <a:r>
                        <a:rPr lang="en-GB" dirty="0"/>
                        <a:t> of a decision</a:t>
                      </a:r>
                    </a:p>
                  </a:txBody>
                  <a:tcPr/>
                </a:tc>
                <a:tc>
                  <a:txBody>
                    <a:bodyPr/>
                    <a:lstStyle/>
                    <a:p>
                      <a:r>
                        <a:rPr lang="en-GB" dirty="0"/>
                        <a:t>Diferential model allocating free discretion in policy making level</a:t>
                      </a:r>
                    </a:p>
                  </a:txBody>
                  <a:tcPr/>
                </a:tc>
                <a:extLst>
                  <a:ext uri="{0D108BD9-81ED-4DB2-BD59-A6C34878D82A}">
                    <a16:rowId xmlns:a16="http://schemas.microsoft.com/office/drawing/2014/main" val="3513905523"/>
                  </a:ext>
                </a:extLst>
              </a:tr>
              <a:tr h="979952">
                <a:tc>
                  <a:txBody>
                    <a:bodyPr/>
                    <a:lstStyle/>
                    <a:p>
                      <a:r>
                        <a:rPr lang="en-GB" dirty="0"/>
                        <a:t>5</a:t>
                      </a:r>
                    </a:p>
                  </a:txBody>
                  <a:tcPr/>
                </a:tc>
                <a:tc>
                  <a:txBody>
                    <a:bodyPr/>
                    <a:lstStyle/>
                    <a:p>
                      <a:r>
                        <a:rPr lang="en-GB" dirty="0"/>
                        <a:t>Responsibility/</a:t>
                      </a:r>
                    </a:p>
                    <a:p>
                      <a:r>
                        <a:rPr lang="en-GB" dirty="0"/>
                        <a:t>Respondents</a:t>
                      </a:r>
                    </a:p>
                  </a:txBody>
                  <a:tcPr/>
                </a:tc>
                <a:tc>
                  <a:txBody>
                    <a:bodyPr/>
                    <a:lstStyle/>
                    <a:p>
                      <a:r>
                        <a:rPr lang="en-GB" b="1" dirty="0"/>
                        <a:t>All Public Authorities </a:t>
                      </a:r>
                      <a:r>
                        <a:rPr lang="en-GB" dirty="0"/>
                        <a:t>provided they fall within the category defined in </a:t>
                      </a:r>
                      <a:r>
                        <a:rPr lang="en-GB" sz="1200" b="1" i="1" dirty="0">
                          <a:solidFill>
                            <a:srgbClr val="FF0000"/>
                          </a:solidFill>
                        </a:rPr>
                        <a:t>Hong Kong Polytechnic University v Next Magazine Publishing Ltd And Another </a:t>
                      </a:r>
                      <a:r>
                        <a:rPr lang="en-GB" sz="1200" dirty="0"/>
                        <a:t>[1997] 1 HKLRD 514. See also </a:t>
                      </a:r>
                      <a:r>
                        <a:rPr lang="en-GB" sz="1200" b="1" i="1" dirty="0">
                          <a:solidFill>
                            <a:srgbClr val="FF0000"/>
                          </a:solidFill>
                        </a:rPr>
                        <a:t>Section 7(1) (a) of BORO </a:t>
                      </a:r>
                      <a:r>
                        <a:rPr lang="en-GB" sz="1200" dirty="0"/>
                        <a:t>Cap 383</a:t>
                      </a:r>
                      <a:endParaRPr lang="en-GB" sz="1200" i="1" dirty="0">
                        <a:solidFill>
                          <a:srgbClr val="FF0000"/>
                        </a:solidFill>
                      </a:endParaRPr>
                    </a:p>
                  </a:txBody>
                  <a:tcPr/>
                </a:tc>
                <a:tc>
                  <a:txBody>
                    <a:bodyPr/>
                    <a:lstStyle/>
                    <a:p>
                      <a:r>
                        <a:rPr lang="en-GB" dirty="0"/>
                        <a:t>“ALL holds </a:t>
                      </a:r>
                      <a:r>
                        <a:rPr lang="en-GB" b="1" dirty="0">
                          <a:solidFill>
                            <a:srgbClr val="00B0F0"/>
                          </a:solidFill>
                        </a:rPr>
                        <a:t>those who perform an act </a:t>
                      </a:r>
                      <a:r>
                        <a:rPr lang="en-GB" dirty="0"/>
                        <a:t>responsible for impropriety rather than </a:t>
                      </a:r>
                      <a:r>
                        <a:rPr lang="en-GB" b="1" dirty="0">
                          <a:solidFill>
                            <a:srgbClr val="00B0F0"/>
                          </a:solidFill>
                        </a:rPr>
                        <a:t>those who decide the act</a:t>
                      </a:r>
                      <a:r>
                        <a:rPr lang="en-GB" dirty="0"/>
                        <a:t>” Chan (145)</a:t>
                      </a:r>
                    </a:p>
                  </a:txBody>
                  <a:tcPr/>
                </a:tc>
                <a:extLst>
                  <a:ext uri="{0D108BD9-81ED-4DB2-BD59-A6C34878D82A}">
                    <a16:rowId xmlns:a16="http://schemas.microsoft.com/office/drawing/2014/main" val="155202340"/>
                  </a:ext>
                </a:extLst>
              </a:tr>
            </a:tbl>
          </a:graphicData>
        </a:graphic>
      </p:graphicFrame>
      <p:sp>
        <p:nvSpPr>
          <p:cNvPr id="5" name="Right Brace 4">
            <a:extLst>
              <a:ext uri="{FF2B5EF4-FFF2-40B4-BE49-F238E27FC236}">
                <a16:creationId xmlns:a16="http://schemas.microsoft.com/office/drawing/2014/main" id="{F9B4B142-3954-4145-8DE7-7915D5250F23}"/>
              </a:ext>
            </a:extLst>
          </p:cNvPr>
          <p:cNvSpPr/>
          <p:nvPr/>
        </p:nvSpPr>
        <p:spPr>
          <a:xfrm>
            <a:off x="5868918" y="2212848"/>
            <a:ext cx="227078" cy="682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Date Placeholder 2">
            <a:extLst>
              <a:ext uri="{FF2B5EF4-FFF2-40B4-BE49-F238E27FC236}">
                <a16:creationId xmlns:a16="http://schemas.microsoft.com/office/drawing/2014/main" id="{353A67CB-6A9D-1718-C772-DD0E352C80BB}"/>
              </a:ext>
            </a:extLst>
          </p:cNvPr>
          <p:cNvSpPr>
            <a:spLocks noGrp="1"/>
          </p:cNvSpPr>
          <p:nvPr>
            <p:ph type="dt" sz="half" idx="10"/>
          </p:nvPr>
        </p:nvSpPr>
        <p:spPr/>
        <p:txBody>
          <a:bodyPr/>
          <a:lstStyle/>
          <a:p>
            <a:fld id="{28A4C773-B38D-4E96-A1C6-4FEAA83B9DFA}" type="datetime1">
              <a:rPr lang="en-US" smtClean="0"/>
              <a:t>10/14/2024</a:t>
            </a:fld>
            <a:endParaRPr lang="en-US"/>
          </a:p>
        </p:txBody>
      </p:sp>
      <p:sp>
        <p:nvSpPr>
          <p:cNvPr id="6" name="Slide Number Placeholder 5">
            <a:extLst>
              <a:ext uri="{FF2B5EF4-FFF2-40B4-BE49-F238E27FC236}">
                <a16:creationId xmlns:a16="http://schemas.microsoft.com/office/drawing/2014/main" id="{BE6820B1-9113-261E-1F39-C32E7E9A4463}"/>
              </a:ext>
            </a:extLst>
          </p:cNvPr>
          <p:cNvSpPr>
            <a:spLocks noGrp="1"/>
          </p:cNvSpPr>
          <p:nvPr>
            <p:ph type="sldNum" sz="quarter" idx="12"/>
          </p:nvPr>
        </p:nvSpPr>
        <p:spPr/>
        <p:txBody>
          <a:bodyPr/>
          <a:lstStyle/>
          <a:p>
            <a:fld id="{103DA290-49AB-4A6C-90E9-3D87C6460C9F}" type="slidenum">
              <a:rPr lang="en-US" smtClean="0"/>
              <a:t>14</a:t>
            </a:fld>
            <a:endParaRPr lang="en-US"/>
          </a:p>
        </p:txBody>
      </p:sp>
    </p:spTree>
    <p:extLst>
      <p:ext uri="{BB962C8B-B14F-4D97-AF65-F5344CB8AC3E}">
        <p14:creationId xmlns:p14="http://schemas.microsoft.com/office/powerpoint/2010/main" val="87716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ACF9-A5D7-419B-9642-CB32053D54C1}"/>
              </a:ext>
            </a:extLst>
          </p:cNvPr>
          <p:cNvSpPr>
            <a:spLocks noGrp="1"/>
          </p:cNvSpPr>
          <p:nvPr>
            <p:ph type="title"/>
          </p:nvPr>
        </p:nvSpPr>
        <p:spPr>
          <a:xfrm>
            <a:off x="1295402" y="709253"/>
            <a:ext cx="9601196" cy="845228"/>
          </a:xfrm>
        </p:spPr>
        <p:txBody>
          <a:bodyPr/>
          <a:lstStyle/>
          <a:p>
            <a:r>
              <a:rPr lang="en-GB" dirty="0"/>
              <a:t>CL Rules of Natural Justice</a:t>
            </a:r>
          </a:p>
        </p:txBody>
      </p:sp>
      <p:graphicFrame>
        <p:nvGraphicFramePr>
          <p:cNvPr id="4" name="Table 4">
            <a:extLst>
              <a:ext uri="{FF2B5EF4-FFF2-40B4-BE49-F238E27FC236}">
                <a16:creationId xmlns:a16="http://schemas.microsoft.com/office/drawing/2014/main" id="{269BD2A2-9A43-4D0F-B117-718A977427FB}"/>
              </a:ext>
            </a:extLst>
          </p:cNvPr>
          <p:cNvGraphicFramePr>
            <a:graphicFrameLocks noGrp="1"/>
          </p:cNvGraphicFramePr>
          <p:nvPr>
            <p:ph idx="1"/>
            <p:extLst>
              <p:ext uri="{D42A27DB-BD31-4B8C-83A1-F6EECF244321}">
                <p14:modId xmlns:p14="http://schemas.microsoft.com/office/powerpoint/2010/main" val="116664754"/>
              </p:ext>
            </p:extLst>
          </p:nvPr>
        </p:nvGraphicFramePr>
        <p:xfrm>
          <a:off x="777240" y="1636775"/>
          <a:ext cx="10599420" cy="4511971"/>
        </p:xfrm>
        <a:graphic>
          <a:graphicData uri="http://schemas.openxmlformats.org/drawingml/2006/table">
            <a:tbl>
              <a:tblPr firstRow="1" bandRow="1">
                <a:tableStyleId>{5C22544A-7EE6-4342-B048-85BDC9FD1C3A}</a:tableStyleId>
              </a:tblPr>
              <a:tblGrid>
                <a:gridCol w="5412893">
                  <a:extLst>
                    <a:ext uri="{9D8B030D-6E8A-4147-A177-3AD203B41FA5}">
                      <a16:colId xmlns:a16="http://schemas.microsoft.com/office/drawing/2014/main" val="215148960"/>
                    </a:ext>
                  </a:extLst>
                </a:gridCol>
                <a:gridCol w="5186527">
                  <a:extLst>
                    <a:ext uri="{9D8B030D-6E8A-4147-A177-3AD203B41FA5}">
                      <a16:colId xmlns:a16="http://schemas.microsoft.com/office/drawing/2014/main" val="42274375"/>
                    </a:ext>
                  </a:extLst>
                </a:gridCol>
              </a:tblGrid>
              <a:tr h="1177036">
                <a:tc>
                  <a:txBody>
                    <a:bodyPr/>
                    <a:lstStyle/>
                    <a:p>
                      <a:pPr algn="ctr"/>
                      <a:r>
                        <a:rPr lang="en-GB" dirty="0"/>
                        <a:t>Lord Denning in </a:t>
                      </a:r>
                    </a:p>
                    <a:p>
                      <a:r>
                        <a:rPr lang="en-GB" sz="2400" b="1" dirty="0">
                          <a:solidFill>
                            <a:srgbClr val="FF0000"/>
                          </a:solidFill>
                        </a:rPr>
                        <a:t>Kanda v Government of Malaya [1962]</a:t>
                      </a:r>
                    </a:p>
                  </a:txBody>
                  <a:tcPr/>
                </a:tc>
                <a:tc>
                  <a:txBody>
                    <a:bodyPr/>
                    <a:lstStyle/>
                    <a:p>
                      <a:pPr algn="ctr"/>
                      <a:r>
                        <a:rPr lang="en-GB" dirty="0"/>
                        <a:t>Lord Diplock in </a:t>
                      </a:r>
                    </a:p>
                    <a:p>
                      <a:r>
                        <a:rPr lang="en-GB" sz="2400" b="1" dirty="0">
                          <a:solidFill>
                            <a:srgbClr val="FF0000"/>
                          </a:solidFill>
                        </a:rPr>
                        <a:t>Civil Service Unions v Minister for the Civil Service [1985]</a:t>
                      </a:r>
                    </a:p>
                  </a:txBody>
                  <a:tcPr/>
                </a:tc>
                <a:extLst>
                  <a:ext uri="{0D108BD9-81ED-4DB2-BD59-A6C34878D82A}">
                    <a16:rowId xmlns:a16="http://schemas.microsoft.com/office/drawing/2014/main" val="2504968178"/>
                  </a:ext>
                </a:extLst>
              </a:tr>
              <a:tr h="3334935">
                <a:tc>
                  <a:txBody>
                    <a:bodyPr/>
                    <a:lstStyle/>
                    <a:p>
                      <a:r>
                        <a:rPr lang="en-GB" dirty="0"/>
                        <a:t>“The rule against bias is one thing. The right to be beard is another. These two rules are the essential characteristics of what is often called natural justice. They are the twin pillars supporting it. The Romans put them in the two maxims: </a:t>
                      </a:r>
                      <a:r>
                        <a:rPr lang="en-GB" sz="1800" i="0" dirty="0">
                          <a:solidFill>
                            <a:srgbClr val="FF0000"/>
                          </a:solidFill>
                        </a:rPr>
                        <a:t>nemo judex in causa </a:t>
                      </a:r>
                      <a:r>
                        <a:rPr lang="en-GB" sz="1800" i="0" dirty="0" err="1">
                          <a:solidFill>
                            <a:srgbClr val="FF0000"/>
                          </a:solidFill>
                        </a:rPr>
                        <a:t>sua</a:t>
                      </a:r>
                      <a:r>
                        <a:rPr lang="en-GB" sz="1800" i="0" dirty="0">
                          <a:solidFill>
                            <a:srgbClr val="FF0000"/>
                          </a:solidFill>
                        </a:rPr>
                        <a:t>,</a:t>
                      </a:r>
                      <a:r>
                        <a:rPr lang="en-GB" sz="1800" dirty="0"/>
                        <a:t> and</a:t>
                      </a:r>
                      <a:r>
                        <a:rPr lang="en-GB" sz="1800" i="0" dirty="0">
                          <a:solidFill>
                            <a:srgbClr val="FF0000"/>
                          </a:solidFill>
                        </a:rPr>
                        <a:t> </a:t>
                      </a:r>
                      <a:r>
                        <a:rPr lang="en-GB" dirty="0"/>
                        <a:t> </a:t>
                      </a:r>
                      <a:r>
                        <a:rPr lang="en-GB" sz="1800" i="0" dirty="0">
                          <a:solidFill>
                            <a:srgbClr val="FF0000"/>
                          </a:solidFill>
                        </a:rPr>
                        <a:t>audi alteram partem. </a:t>
                      </a:r>
                      <a:r>
                        <a:rPr lang="en-GB" sz="1800" i="0" dirty="0">
                          <a:solidFill>
                            <a:schemeClr val="tx1"/>
                          </a:solidFill>
                        </a:rPr>
                        <a:t>They have recently been put in the two words, </a:t>
                      </a:r>
                      <a:r>
                        <a:rPr lang="en-GB" sz="1800" b="1" i="0" u="sng" dirty="0">
                          <a:solidFill>
                            <a:srgbClr val="00B0F0"/>
                          </a:solidFill>
                        </a:rPr>
                        <a:t>impartiality</a:t>
                      </a:r>
                      <a:r>
                        <a:rPr lang="en-GB" sz="1800" i="0" dirty="0">
                          <a:solidFill>
                            <a:schemeClr val="tx1"/>
                          </a:solidFill>
                        </a:rPr>
                        <a:t> and </a:t>
                      </a:r>
                      <a:r>
                        <a:rPr lang="en-GB" sz="1800" b="1" i="0" u="sng" dirty="0">
                          <a:solidFill>
                            <a:srgbClr val="00B0F0"/>
                          </a:solidFill>
                        </a:rPr>
                        <a:t>fairness</a:t>
                      </a:r>
                      <a:r>
                        <a:rPr lang="en-GB" sz="1800" i="0" dirty="0">
                          <a:solidFill>
                            <a:schemeClr val="tx1"/>
                          </a:solidFill>
                        </a:rPr>
                        <a:t>. But they are separate concepts and are governed by separate considerations.”</a:t>
                      </a:r>
                      <a:endParaRPr lang="en-GB" dirty="0">
                        <a:solidFill>
                          <a:schemeClr val="tx1"/>
                        </a:solidFill>
                      </a:endParaRPr>
                    </a:p>
                  </a:txBody>
                  <a:tcPr/>
                </a:tc>
                <a:tc>
                  <a:txBody>
                    <a:bodyPr/>
                    <a:lstStyle/>
                    <a:p>
                      <a:r>
                        <a:rPr lang="en-GB" dirty="0"/>
                        <a:t>“I have described the third head as "procedural impropriety" </a:t>
                      </a:r>
                      <a:r>
                        <a:rPr lang="en-GB" b="1" u="sng" dirty="0">
                          <a:solidFill>
                            <a:srgbClr val="00B0F0"/>
                          </a:solidFill>
                        </a:rPr>
                        <a:t>rather than failure to observe basic rules of natural justice</a:t>
                      </a:r>
                      <a:r>
                        <a:rPr lang="en-GB" dirty="0"/>
                        <a:t> or failure to act with procedural fairness towards the person who will be affected by the decision. This is because susceptibility to judicial review under this head covers also failure by an administrative tribunal to observe procedural rules </a:t>
                      </a:r>
                      <a:r>
                        <a:rPr lang="en-GB" b="1" dirty="0">
                          <a:solidFill>
                            <a:srgbClr val="00B0F0"/>
                          </a:solidFill>
                        </a:rPr>
                        <a:t>that are expressly laid down in the legislative instrument</a:t>
                      </a:r>
                      <a:r>
                        <a:rPr lang="en-GB" dirty="0"/>
                        <a:t> by which its jurisdiction is conferred, even where such failure does not involve any denial of natural justice.”</a:t>
                      </a:r>
                    </a:p>
                  </a:txBody>
                  <a:tcPr/>
                </a:tc>
                <a:extLst>
                  <a:ext uri="{0D108BD9-81ED-4DB2-BD59-A6C34878D82A}">
                    <a16:rowId xmlns:a16="http://schemas.microsoft.com/office/drawing/2014/main" val="1733988401"/>
                  </a:ext>
                </a:extLst>
              </a:tr>
            </a:tbl>
          </a:graphicData>
        </a:graphic>
      </p:graphicFrame>
      <p:sp>
        <p:nvSpPr>
          <p:cNvPr id="3" name="Date Placeholder 2">
            <a:extLst>
              <a:ext uri="{FF2B5EF4-FFF2-40B4-BE49-F238E27FC236}">
                <a16:creationId xmlns:a16="http://schemas.microsoft.com/office/drawing/2014/main" id="{8A1ABBE5-C950-56F5-DF13-F1DD15EA79A9}"/>
              </a:ext>
            </a:extLst>
          </p:cNvPr>
          <p:cNvSpPr>
            <a:spLocks noGrp="1"/>
          </p:cNvSpPr>
          <p:nvPr>
            <p:ph type="dt" sz="half" idx="10"/>
          </p:nvPr>
        </p:nvSpPr>
        <p:spPr/>
        <p:txBody>
          <a:bodyPr/>
          <a:lstStyle/>
          <a:p>
            <a:fld id="{BAE10624-699E-4474-B762-6E194CCCBEC9}" type="datetime1">
              <a:rPr lang="en-US" smtClean="0"/>
              <a:t>10/14/2024</a:t>
            </a:fld>
            <a:endParaRPr lang="en-US"/>
          </a:p>
        </p:txBody>
      </p:sp>
      <p:sp>
        <p:nvSpPr>
          <p:cNvPr id="5" name="Slide Number Placeholder 4">
            <a:extLst>
              <a:ext uri="{FF2B5EF4-FFF2-40B4-BE49-F238E27FC236}">
                <a16:creationId xmlns:a16="http://schemas.microsoft.com/office/drawing/2014/main" id="{4DA9E33F-FCCB-7CD2-6D15-F859AF577B6A}"/>
              </a:ext>
            </a:extLst>
          </p:cNvPr>
          <p:cNvSpPr>
            <a:spLocks noGrp="1"/>
          </p:cNvSpPr>
          <p:nvPr>
            <p:ph type="sldNum" sz="quarter" idx="12"/>
          </p:nvPr>
        </p:nvSpPr>
        <p:spPr/>
        <p:txBody>
          <a:bodyPr/>
          <a:lstStyle/>
          <a:p>
            <a:fld id="{103DA290-49AB-4A6C-90E9-3D87C6460C9F}" type="slidenum">
              <a:rPr lang="en-US" smtClean="0"/>
              <a:t>15</a:t>
            </a:fld>
            <a:endParaRPr lang="en-US"/>
          </a:p>
        </p:txBody>
      </p:sp>
    </p:spTree>
    <p:extLst>
      <p:ext uri="{BB962C8B-B14F-4D97-AF65-F5344CB8AC3E}">
        <p14:creationId xmlns:p14="http://schemas.microsoft.com/office/powerpoint/2010/main" val="389253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877E-5A64-4725-8675-C9D4710DCAD0}"/>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14335202-1D91-46C9-B7D5-4AF913172471}"/>
              </a:ext>
            </a:extLst>
          </p:cNvPr>
          <p:cNvSpPr>
            <a:spLocks noGrp="1"/>
          </p:cNvSpPr>
          <p:nvPr>
            <p:ph idx="1"/>
          </p:nvPr>
        </p:nvSpPr>
        <p:spPr>
          <a:xfrm>
            <a:off x="841248" y="2468880"/>
            <a:ext cx="10588752" cy="3621024"/>
          </a:xfrm>
        </p:spPr>
        <p:txBody>
          <a:bodyPr>
            <a:normAutofit fontScale="77500" lnSpcReduction="20000"/>
          </a:bodyPr>
          <a:lstStyle/>
          <a:p>
            <a:r>
              <a:rPr lang="en-GB" sz="3000" dirty="0"/>
              <a:t>The approach of the APL seems to “allocate free discretion in policymaking level subject neither to limits nor to control over the exercise of discretion”.</a:t>
            </a:r>
          </a:p>
          <a:p>
            <a:r>
              <a:rPr lang="en-GB" sz="3000" dirty="0"/>
              <a:t>Judicial deference to the administrative agency’s need for discretion and interpretation of the law is preferable under APL to facilitate managerial flexibility in policy choices.</a:t>
            </a:r>
          </a:p>
          <a:p>
            <a:r>
              <a:rPr lang="en-GB" sz="3000" dirty="0"/>
              <a:t>With the revision of the APL/ALL in 2015 and the interpretation of the APL by the Supreme Peoples Court (SPC) in 2018, the court seems to be given more oversight function in reviewing administrative acts in the PRC especially as regards the removal of the discrepancy between “specific administrative acts” and “abstract administrative acts”.</a:t>
            </a:r>
          </a:p>
          <a:p>
            <a:pPr marL="0" indent="0">
              <a:buNone/>
            </a:pPr>
            <a:endParaRPr lang="en-GB" dirty="0"/>
          </a:p>
          <a:p>
            <a:pPr algn="ctr"/>
            <a:r>
              <a:rPr lang="en-GB" dirty="0"/>
              <a:t>THE END! </a:t>
            </a:r>
            <a:r>
              <a:rPr lang="en-GB" b="1" dirty="0">
                <a:solidFill>
                  <a:srgbClr val="FF0000"/>
                </a:solidFill>
              </a:rPr>
              <a:t>Any Question?</a:t>
            </a:r>
          </a:p>
        </p:txBody>
      </p:sp>
      <p:sp>
        <p:nvSpPr>
          <p:cNvPr id="4" name="Date Placeholder 3">
            <a:extLst>
              <a:ext uri="{FF2B5EF4-FFF2-40B4-BE49-F238E27FC236}">
                <a16:creationId xmlns:a16="http://schemas.microsoft.com/office/drawing/2014/main" id="{834BD61D-E388-AFFD-205F-622B4F988DBB}"/>
              </a:ext>
            </a:extLst>
          </p:cNvPr>
          <p:cNvSpPr>
            <a:spLocks noGrp="1"/>
          </p:cNvSpPr>
          <p:nvPr>
            <p:ph type="dt" sz="half" idx="10"/>
          </p:nvPr>
        </p:nvSpPr>
        <p:spPr/>
        <p:txBody>
          <a:bodyPr/>
          <a:lstStyle/>
          <a:p>
            <a:fld id="{032E3DFC-7074-4211-8295-B082F0B17BDA}" type="datetime1">
              <a:rPr lang="en-US" smtClean="0"/>
              <a:t>10/14/2024</a:t>
            </a:fld>
            <a:endParaRPr lang="en-US"/>
          </a:p>
        </p:txBody>
      </p:sp>
      <p:sp>
        <p:nvSpPr>
          <p:cNvPr id="5" name="Slide Number Placeholder 4">
            <a:extLst>
              <a:ext uri="{FF2B5EF4-FFF2-40B4-BE49-F238E27FC236}">
                <a16:creationId xmlns:a16="http://schemas.microsoft.com/office/drawing/2014/main" id="{FA2488B5-45DA-D274-34BF-EF6BD6494A07}"/>
              </a:ext>
            </a:extLst>
          </p:cNvPr>
          <p:cNvSpPr>
            <a:spLocks noGrp="1"/>
          </p:cNvSpPr>
          <p:nvPr>
            <p:ph type="sldNum" sz="quarter" idx="12"/>
          </p:nvPr>
        </p:nvSpPr>
        <p:spPr/>
        <p:txBody>
          <a:bodyPr/>
          <a:lstStyle/>
          <a:p>
            <a:fld id="{103DA290-49AB-4A6C-90E9-3D87C6460C9F}" type="slidenum">
              <a:rPr lang="en-US" smtClean="0"/>
              <a:t>16</a:t>
            </a:fld>
            <a:endParaRPr lang="en-US"/>
          </a:p>
        </p:txBody>
      </p:sp>
    </p:spTree>
    <p:extLst>
      <p:ext uri="{BB962C8B-B14F-4D97-AF65-F5344CB8AC3E}">
        <p14:creationId xmlns:p14="http://schemas.microsoft.com/office/powerpoint/2010/main" val="289264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7FA9C49-77D8-47F7-B618-1A1ADC4B2B85}"/>
              </a:ext>
            </a:extLst>
          </p:cNvPr>
          <p:cNvSpPr>
            <a:spLocks noGrp="1"/>
          </p:cNvSpPr>
          <p:nvPr>
            <p:ph type="title"/>
          </p:nvPr>
        </p:nvSpPr>
        <p:spPr>
          <a:xfrm>
            <a:off x="4626508" y="982132"/>
            <a:ext cx="6270090" cy="1303867"/>
          </a:xfrm>
        </p:spPr>
        <p:txBody>
          <a:bodyPr>
            <a:normAutofit/>
          </a:bodyPr>
          <a:lstStyle/>
          <a:p>
            <a:r>
              <a:rPr lang="en-GB">
                <a:solidFill>
                  <a:srgbClr val="262626"/>
                </a:solidFill>
              </a:rPr>
              <a:t>References</a:t>
            </a:r>
          </a:p>
        </p:txBody>
      </p:sp>
      <p:sp>
        <p:nvSpPr>
          <p:cNvPr id="18" name="Rectangle 17">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id="{5A01757F-00F7-B9C3-C9F8-A36E8FF84B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2683" y="2122701"/>
            <a:ext cx="2433793" cy="2433793"/>
          </a:xfrm>
          <a:prstGeom prst="rect">
            <a:avLst/>
          </a:prstGeom>
        </p:spPr>
      </p:pic>
      <p:cxnSp>
        <p:nvCxnSpPr>
          <p:cNvPr id="20" name="Straight Connector 19">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324E9B3-E826-4D38-87C6-00E31C36A251}"/>
              </a:ext>
            </a:extLst>
          </p:cNvPr>
          <p:cNvSpPr>
            <a:spLocks noGrp="1"/>
          </p:cNvSpPr>
          <p:nvPr>
            <p:ph idx="1"/>
          </p:nvPr>
        </p:nvSpPr>
        <p:spPr>
          <a:xfrm>
            <a:off x="4636482" y="2556932"/>
            <a:ext cx="6260114" cy="3318936"/>
          </a:xfrm>
        </p:spPr>
        <p:txBody>
          <a:bodyPr>
            <a:normAutofit/>
          </a:bodyPr>
          <a:lstStyle/>
          <a:p>
            <a:pPr>
              <a:lnSpc>
                <a:spcPct val="90000"/>
              </a:lnSpc>
            </a:pPr>
            <a:r>
              <a:rPr lang="en-GB" sz="1900">
                <a:solidFill>
                  <a:srgbClr val="262626"/>
                </a:solidFill>
                <a:hlinkClick r:id="rId7"/>
              </a:rPr>
              <a:t>https://www.twobirds.com/en/disputes-plus/know-how-briefs/articles/2017/judicial-review-hong-kong</a:t>
            </a:r>
            <a:endParaRPr lang="en-GB" sz="1900">
              <a:solidFill>
                <a:srgbClr val="262626"/>
              </a:solidFill>
            </a:endParaRPr>
          </a:p>
          <a:p>
            <a:pPr>
              <a:lnSpc>
                <a:spcPct val="90000"/>
              </a:lnSpc>
            </a:pPr>
            <a:r>
              <a:rPr lang="en-GB" sz="1900">
                <a:solidFill>
                  <a:srgbClr val="262626"/>
                </a:solidFill>
                <a:hlinkClick r:id="rId8"/>
              </a:rPr>
              <a:t>http://www.npc.gov.cn/zgrdw/englishnpc/Law/2007-12/12/content_1383912.htm</a:t>
            </a:r>
            <a:endParaRPr lang="en-GB" sz="1900">
              <a:solidFill>
                <a:srgbClr val="262626"/>
              </a:solidFill>
            </a:endParaRPr>
          </a:p>
          <a:p>
            <a:pPr>
              <a:lnSpc>
                <a:spcPct val="90000"/>
              </a:lnSpc>
            </a:pPr>
            <a:r>
              <a:rPr lang="en-GB" sz="1900">
                <a:solidFill>
                  <a:srgbClr val="262626"/>
                </a:solidFill>
                <a:hlinkClick r:id="rId9"/>
              </a:rPr>
              <a:t>http://www.lawinfochina.com/display.aspx?lib=law&amp;id=1204&amp;CGid=</a:t>
            </a:r>
            <a:endParaRPr lang="en-GB" sz="1900">
              <a:solidFill>
                <a:srgbClr val="262626"/>
              </a:solidFill>
            </a:endParaRPr>
          </a:p>
          <a:p>
            <a:pPr>
              <a:lnSpc>
                <a:spcPct val="90000"/>
              </a:lnSpc>
            </a:pPr>
            <a:r>
              <a:rPr lang="en-GB" sz="1900">
                <a:solidFill>
                  <a:srgbClr val="262626"/>
                </a:solidFill>
                <a:hlinkClick r:id="rId10"/>
              </a:rPr>
              <a:t>https://www.loc.gov/item/global-legal-monitor/2015-04-02/china-administrative-procedure-law-revised/</a:t>
            </a:r>
            <a:endParaRPr lang="en-GB" sz="1900">
              <a:solidFill>
                <a:srgbClr val="262626"/>
              </a:solidFill>
            </a:endParaRPr>
          </a:p>
          <a:p>
            <a:pPr>
              <a:lnSpc>
                <a:spcPct val="90000"/>
              </a:lnSpc>
            </a:pPr>
            <a:r>
              <a:rPr lang="en-GB" sz="1900">
                <a:solidFill>
                  <a:srgbClr val="262626"/>
                </a:solidFill>
                <a:hlinkClick r:id="rId11"/>
              </a:rPr>
              <a:t>https://journals.openedition.org/chinaperspectives/8703#tocto3n1</a:t>
            </a:r>
            <a:r>
              <a:rPr lang="en-GB" sz="1900">
                <a:solidFill>
                  <a:srgbClr val="262626"/>
                </a:solidFill>
              </a:rPr>
              <a:t> </a:t>
            </a:r>
          </a:p>
        </p:txBody>
      </p:sp>
      <p:sp>
        <p:nvSpPr>
          <p:cNvPr id="4" name="Date Placeholder 3">
            <a:extLst>
              <a:ext uri="{FF2B5EF4-FFF2-40B4-BE49-F238E27FC236}">
                <a16:creationId xmlns:a16="http://schemas.microsoft.com/office/drawing/2014/main" id="{4AF0BCE1-F39A-E015-A5F4-E92FEDFB0D52}"/>
              </a:ext>
            </a:extLst>
          </p:cNvPr>
          <p:cNvSpPr>
            <a:spLocks noGrp="1"/>
          </p:cNvSpPr>
          <p:nvPr>
            <p:ph type="dt" sz="half" idx="10"/>
          </p:nvPr>
        </p:nvSpPr>
        <p:spPr/>
        <p:txBody>
          <a:bodyPr/>
          <a:lstStyle/>
          <a:p>
            <a:fld id="{842C7BFE-DC7F-47A1-8D26-9E3EEB64D7D4}" type="datetime1">
              <a:rPr lang="en-US" smtClean="0"/>
              <a:t>10/14/2024</a:t>
            </a:fld>
            <a:endParaRPr lang="en-US"/>
          </a:p>
        </p:txBody>
      </p:sp>
      <p:sp>
        <p:nvSpPr>
          <p:cNvPr id="5" name="Slide Number Placeholder 4">
            <a:extLst>
              <a:ext uri="{FF2B5EF4-FFF2-40B4-BE49-F238E27FC236}">
                <a16:creationId xmlns:a16="http://schemas.microsoft.com/office/drawing/2014/main" id="{3EA6BE5F-7AE6-F3F4-BE7A-49F82F594848}"/>
              </a:ext>
            </a:extLst>
          </p:cNvPr>
          <p:cNvSpPr>
            <a:spLocks noGrp="1"/>
          </p:cNvSpPr>
          <p:nvPr>
            <p:ph type="sldNum" sz="quarter" idx="12"/>
          </p:nvPr>
        </p:nvSpPr>
        <p:spPr/>
        <p:txBody>
          <a:bodyPr/>
          <a:lstStyle/>
          <a:p>
            <a:fld id="{103DA290-49AB-4A6C-90E9-3D87C6460C9F}" type="slidenum">
              <a:rPr lang="en-US" smtClean="0"/>
              <a:t>17</a:t>
            </a:fld>
            <a:endParaRPr lang="en-US"/>
          </a:p>
        </p:txBody>
      </p:sp>
    </p:spTree>
    <p:extLst>
      <p:ext uri="{BB962C8B-B14F-4D97-AF65-F5344CB8AC3E}">
        <p14:creationId xmlns:p14="http://schemas.microsoft.com/office/powerpoint/2010/main" val="271281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599" y="1055077"/>
            <a:ext cx="2532909" cy="4794578"/>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9373230" y="6379383"/>
            <a:ext cx="1600200" cy="279400"/>
          </a:xfrm>
        </p:spPr>
        <p:txBody>
          <a:bodyPr>
            <a:normAutofit/>
          </a:bodyPr>
          <a:lstStyle/>
          <a:p>
            <a:pPr>
              <a:spcAft>
                <a:spcPts val="600"/>
              </a:spcAft>
            </a:pPr>
            <a:fld id="{DE7F0362-3113-4651-948E-809C13244CA4}" type="datetime1">
              <a:rPr lang="en-US" smtClean="0"/>
              <a:t>10/14/2024</a:t>
            </a:fld>
            <a:endParaRPr lang="en-US"/>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1049630" y="6379383"/>
            <a:ext cx="542697" cy="279400"/>
          </a:xfrm>
        </p:spPr>
        <p:txBody>
          <a:bodyPr>
            <a:normAutofit/>
          </a:bodyPr>
          <a:lstStyle/>
          <a:p>
            <a:pPr>
              <a:spcAft>
                <a:spcPts val="600"/>
              </a:spcAft>
            </a:pPr>
            <a:fld id="{103DA290-49AB-4A6C-90E9-3D87C6460C9F}" type="slidenum">
              <a:rPr lang="en-US" smtClean="0"/>
              <a:pPr>
                <a:spcAft>
                  <a:spcPts val="600"/>
                </a:spcAft>
              </a:pPr>
              <a:t>2</a:t>
            </a:fld>
            <a:endParaRPr lang="en-US"/>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9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7798-D299-4EFE-94A7-2C29588F5A06}"/>
              </a:ext>
            </a:extLst>
          </p:cNvPr>
          <p:cNvSpPr>
            <a:spLocks noGrp="1"/>
          </p:cNvSpPr>
          <p:nvPr>
            <p:ph type="title"/>
          </p:nvPr>
        </p:nvSpPr>
        <p:spPr/>
        <p:txBody>
          <a:bodyPr>
            <a:normAutofit fontScale="90000"/>
          </a:bodyPr>
          <a:lstStyle/>
          <a:p>
            <a:r>
              <a:rPr lang="en-GB" sz="4200" dirty="0"/>
              <a:t>Political Structure of Government</a:t>
            </a:r>
            <a:br>
              <a:rPr lang="en-GB" dirty="0"/>
            </a:br>
            <a:r>
              <a:rPr lang="en-GB" i="1" dirty="0">
                <a:solidFill>
                  <a:srgbClr val="FF0000"/>
                </a:solidFill>
              </a:rPr>
              <a:t>Part 4 of the Basic Law</a:t>
            </a:r>
          </a:p>
        </p:txBody>
      </p:sp>
      <p:sp>
        <p:nvSpPr>
          <p:cNvPr id="8" name="Content Placeholder 7">
            <a:extLst>
              <a:ext uri="{FF2B5EF4-FFF2-40B4-BE49-F238E27FC236}">
                <a16:creationId xmlns:a16="http://schemas.microsoft.com/office/drawing/2014/main" id="{8AACDB15-F39B-4F91-B925-3FE399CBAFFD}"/>
              </a:ext>
            </a:extLst>
          </p:cNvPr>
          <p:cNvSpPr>
            <a:spLocks noGrp="1"/>
          </p:cNvSpPr>
          <p:nvPr>
            <p:ph idx="1"/>
          </p:nvPr>
        </p:nvSpPr>
        <p:spPr>
          <a:xfrm>
            <a:off x="710184" y="2401455"/>
            <a:ext cx="10290047" cy="3474413"/>
          </a:xfrm>
        </p:spPr>
        <p:txBody>
          <a:bodyPr/>
          <a:lstStyle/>
          <a:p>
            <a:endParaRPr lang="en-GB" dirty="0"/>
          </a:p>
          <a:p>
            <a:pPr marL="0" indent="0">
              <a:buNone/>
            </a:pPr>
            <a:endParaRPr lang="en-GB" dirty="0"/>
          </a:p>
        </p:txBody>
      </p:sp>
      <p:sp>
        <p:nvSpPr>
          <p:cNvPr id="9" name="Content Placeholder 5">
            <a:extLst>
              <a:ext uri="{FF2B5EF4-FFF2-40B4-BE49-F238E27FC236}">
                <a16:creationId xmlns:a16="http://schemas.microsoft.com/office/drawing/2014/main" id="{99904BAC-B060-4902-8453-81F38D60B882}"/>
              </a:ext>
            </a:extLst>
          </p:cNvPr>
          <p:cNvSpPr txBox="1">
            <a:spLocks/>
          </p:cNvSpPr>
          <p:nvPr/>
        </p:nvSpPr>
        <p:spPr>
          <a:xfrm>
            <a:off x="1191769" y="3171105"/>
            <a:ext cx="2652451" cy="1359882"/>
          </a:xfrm>
          <a:prstGeom prst="ellipse">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marL="0" indent="0" algn="ctr">
              <a:spcBef>
                <a:spcPts val="0"/>
              </a:spcBef>
              <a:spcAft>
                <a:spcPts val="0"/>
              </a:spcAft>
              <a:buClrTx/>
              <a:buSzTx/>
              <a:buFontTx/>
              <a:buNone/>
              <a:defRPr/>
            </a:pPr>
            <a:r>
              <a:rPr lang="en-GB" sz="1800" b="1" dirty="0">
                <a:solidFill>
                  <a:prstClr val="black"/>
                </a:solidFill>
                <a:latin typeface="Garamond" panose="02020404030301010803"/>
              </a:rPr>
              <a:t>Executive-</a:t>
            </a:r>
            <a:r>
              <a:rPr lang="en-GB" sz="1800" dirty="0">
                <a:solidFill>
                  <a:prstClr val="black"/>
                </a:solidFill>
                <a:latin typeface="Garamond" panose="02020404030301010803"/>
              </a:rPr>
              <a:t> Chief Exec.</a:t>
            </a:r>
          </a:p>
          <a:p>
            <a:pPr marL="0" indent="0" algn="ctr">
              <a:spcBef>
                <a:spcPts val="0"/>
              </a:spcBef>
              <a:spcAft>
                <a:spcPts val="0"/>
              </a:spcAft>
              <a:buClrTx/>
              <a:buSzTx/>
              <a:buFontTx/>
              <a:buNone/>
              <a:defRPr/>
            </a:pPr>
            <a:r>
              <a:rPr lang="en-GB" sz="1800" i="1" dirty="0">
                <a:solidFill>
                  <a:srgbClr val="FF0000"/>
                </a:solidFill>
                <a:latin typeface="Garamond" panose="02020404030301010803"/>
              </a:rPr>
              <a:t>Art. 43 of BL</a:t>
            </a:r>
            <a:r>
              <a:rPr lang="en-GB" sz="1800" dirty="0">
                <a:solidFill>
                  <a:prstClr val="black"/>
                </a:solidFill>
                <a:latin typeface="Garamond" panose="02020404030301010803"/>
              </a:rPr>
              <a:t>- Est.</a:t>
            </a:r>
          </a:p>
          <a:p>
            <a:pPr marL="0" indent="0" algn="ctr">
              <a:spcBef>
                <a:spcPts val="0"/>
              </a:spcBef>
              <a:spcAft>
                <a:spcPts val="0"/>
              </a:spcAft>
              <a:buClrTx/>
              <a:buSzTx/>
              <a:buFontTx/>
              <a:buNone/>
              <a:defRPr/>
            </a:pPr>
            <a:r>
              <a:rPr lang="en-GB" sz="1800" i="1" dirty="0">
                <a:solidFill>
                  <a:srgbClr val="FF0000"/>
                </a:solidFill>
                <a:latin typeface="Garamond" panose="02020404030301010803"/>
              </a:rPr>
              <a:t>Art. 48 of BL</a:t>
            </a:r>
            <a:r>
              <a:rPr lang="en-GB" sz="1800" dirty="0">
                <a:solidFill>
                  <a:prstClr val="black"/>
                </a:solidFill>
                <a:latin typeface="Garamond" panose="02020404030301010803"/>
              </a:rPr>
              <a:t>- Powers</a:t>
            </a:r>
            <a:endParaRPr lang="en-US" sz="1800" dirty="0">
              <a:solidFill>
                <a:prstClr val="black"/>
              </a:solidFill>
              <a:latin typeface="Garamond" panose="02020404030301010803"/>
            </a:endParaRPr>
          </a:p>
        </p:txBody>
      </p:sp>
      <p:sp>
        <p:nvSpPr>
          <p:cNvPr id="10" name="Content Placeholder 5">
            <a:extLst>
              <a:ext uri="{FF2B5EF4-FFF2-40B4-BE49-F238E27FC236}">
                <a16:creationId xmlns:a16="http://schemas.microsoft.com/office/drawing/2014/main" id="{22232FB9-46BD-4E7C-A9A1-CC2E218C8930}"/>
              </a:ext>
            </a:extLst>
          </p:cNvPr>
          <p:cNvSpPr txBox="1">
            <a:spLocks/>
          </p:cNvSpPr>
          <p:nvPr/>
        </p:nvSpPr>
        <p:spPr>
          <a:xfrm>
            <a:off x="8202168" y="3089593"/>
            <a:ext cx="3037080" cy="1342458"/>
          </a:xfrm>
          <a:prstGeom prst="ellipse">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marL="0" indent="0" algn="ctr">
              <a:spcBef>
                <a:spcPts val="0"/>
              </a:spcBef>
              <a:spcAft>
                <a:spcPts val="0"/>
              </a:spcAft>
              <a:buClrTx/>
              <a:buSzTx/>
              <a:buFontTx/>
              <a:buNone/>
              <a:defRPr/>
            </a:pPr>
            <a:r>
              <a:rPr lang="en-GB" sz="1800" b="1" dirty="0">
                <a:solidFill>
                  <a:prstClr val="black"/>
                </a:solidFill>
                <a:latin typeface="Garamond" panose="02020404030301010803"/>
              </a:rPr>
              <a:t>Judiciary-</a:t>
            </a:r>
            <a:r>
              <a:rPr lang="en-GB" sz="1800" dirty="0">
                <a:solidFill>
                  <a:prstClr val="black"/>
                </a:solidFill>
                <a:latin typeface="Garamond" panose="02020404030301010803"/>
              </a:rPr>
              <a:t> Court of Final Appeal</a:t>
            </a:r>
          </a:p>
          <a:p>
            <a:pPr marL="0" indent="0" algn="ctr">
              <a:spcBef>
                <a:spcPts val="0"/>
              </a:spcBef>
              <a:spcAft>
                <a:spcPts val="0"/>
              </a:spcAft>
              <a:buClrTx/>
              <a:buSzTx/>
              <a:buFontTx/>
              <a:buNone/>
              <a:defRPr/>
            </a:pPr>
            <a:r>
              <a:rPr lang="en-GB" sz="1800" i="1" dirty="0">
                <a:solidFill>
                  <a:srgbClr val="FF0000"/>
                </a:solidFill>
                <a:latin typeface="Garamond" panose="02020404030301010803"/>
              </a:rPr>
              <a:t>Arts. 80 &amp; 81 of BL</a:t>
            </a:r>
            <a:r>
              <a:rPr lang="en-GB" sz="1800" dirty="0">
                <a:solidFill>
                  <a:prstClr val="black"/>
                </a:solidFill>
                <a:latin typeface="Garamond" panose="02020404030301010803"/>
              </a:rPr>
              <a:t>- Est.</a:t>
            </a:r>
          </a:p>
          <a:p>
            <a:pPr marL="0" indent="0" algn="ctr">
              <a:spcBef>
                <a:spcPts val="0"/>
              </a:spcBef>
              <a:spcAft>
                <a:spcPts val="0"/>
              </a:spcAft>
              <a:buClrTx/>
              <a:buSzTx/>
              <a:buFontTx/>
              <a:buNone/>
              <a:defRPr/>
            </a:pPr>
            <a:r>
              <a:rPr lang="en-GB" sz="1800" i="1" dirty="0">
                <a:solidFill>
                  <a:srgbClr val="FF0000"/>
                </a:solidFill>
                <a:latin typeface="Garamond" panose="02020404030301010803"/>
              </a:rPr>
              <a:t>Arts. 82-85 of BL</a:t>
            </a:r>
            <a:r>
              <a:rPr lang="en-GB" sz="1800" dirty="0">
                <a:solidFill>
                  <a:prstClr val="black"/>
                </a:solidFill>
                <a:latin typeface="Garamond" panose="02020404030301010803"/>
              </a:rPr>
              <a:t>- Powers</a:t>
            </a:r>
            <a:endParaRPr lang="en-US" sz="1800" dirty="0">
              <a:solidFill>
                <a:prstClr val="black"/>
              </a:solidFill>
              <a:latin typeface="Garamond" panose="02020404030301010803"/>
            </a:endParaRPr>
          </a:p>
        </p:txBody>
      </p:sp>
      <p:sp>
        <p:nvSpPr>
          <p:cNvPr id="11" name="Content Placeholder 5">
            <a:extLst>
              <a:ext uri="{FF2B5EF4-FFF2-40B4-BE49-F238E27FC236}">
                <a16:creationId xmlns:a16="http://schemas.microsoft.com/office/drawing/2014/main" id="{F280F9D7-9C48-41B8-B55A-FAA1CB3297BF}"/>
              </a:ext>
            </a:extLst>
          </p:cNvPr>
          <p:cNvSpPr txBox="1">
            <a:spLocks/>
          </p:cNvSpPr>
          <p:nvPr/>
        </p:nvSpPr>
        <p:spPr>
          <a:xfrm>
            <a:off x="4490882" y="3117742"/>
            <a:ext cx="3022902" cy="1463402"/>
          </a:xfrm>
          <a:prstGeom prst="ellipse">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marL="0" indent="0" algn="ctr">
              <a:spcBef>
                <a:spcPts val="0"/>
              </a:spcBef>
              <a:spcAft>
                <a:spcPts val="0"/>
              </a:spcAft>
              <a:buClrTx/>
              <a:buSzTx/>
              <a:buFontTx/>
              <a:buNone/>
              <a:defRPr/>
            </a:pPr>
            <a:r>
              <a:rPr lang="en-GB" sz="1800" b="1" dirty="0">
                <a:solidFill>
                  <a:prstClr val="black"/>
                </a:solidFill>
                <a:latin typeface="Garamond" panose="02020404030301010803"/>
              </a:rPr>
              <a:t>Legislature-</a:t>
            </a:r>
            <a:r>
              <a:rPr lang="en-GB" sz="1800" dirty="0">
                <a:solidFill>
                  <a:prstClr val="black"/>
                </a:solidFill>
                <a:latin typeface="Garamond" panose="02020404030301010803"/>
              </a:rPr>
              <a:t> Legislative Council</a:t>
            </a:r>
          </a:p>
          <a:p>
            <a:pPr marL="0" indent="0" algn="ctr">
              <a:spcBef>
                <a:spcPts val="0"/>
              </a:spcBef>
              <a:spcAft>
                <a:spcPts val="0"/>
              </a:spcAft>
              <a:buClrTx/>
              <a:buSzTx/>
              <a:buFontTx/>
              <a:buNone/>
              <a:defRPr/>
            </a:pPr>
            <a:r>
              <a:rPr lang="en-GB" sz="1800" i="1" dirty="0">
                <a:solidFill>
                  <a:srgbClr val="FF0000"/>
                </a:solidFill>
                <a:latin typeface="Garamond" panose="02020404030301010803"/>
              </a:rPr>
              <a:t>Art. 66 of BL</a:t>
            </a:r>
            <a:r>
              <a:rPr lang="en-GB" sz="1800" dirty="0">
                <a:solidFill>
                  <a:prstClr val="black"/>
                </a:solidFill>
                <a:latin typeface="Garamond" panose="02020404030301010803"/>
              </a:rPr>
              <a:t>- Est.</a:t>
            </a:r>
          </a:p>
          <a:p>
            <a:pPr marL="0" indent="0" algn="ctr">
              <a:spcBef>
                <a:spcPts val="0"/>
              </a:spcBef>
              <a:spcAft>
                <a:spcPts val="0"/>
              </a:spcAft>
              <a:buClrTx/>
              <a:buSzTx/>
              <a:buFontTx/>
              <a:buNone/>
              <a:defRPr/>
            </a:pPr>
            <a:r>
              <a:rPr lang="en-GB" sz="1800" i="1" dirty="0">
                <a:solidFill>
                  <a:srgbClr val="FF0000"/>
                </a:solidFill>
                <a:latin typeface="Garamond" panose="02020404030301010803"/>
              </a:rPr>
              <a:t>Art. 73 of BL</a:t>
            </a:r>
            <a:r>
              <a:rPr lang="en-GB" sz="1800" dirty="0">
                <a:solidFill>
                  <a:prstClr val="black"/>
                </a:solidFill>
                <a:latin typeface="Garamond" panose="02020404030301010803"/>
              </a:rPr>
              <a:t>- Powers</a:t>
            </a:r>
          </a:p>
        </p:txBody>
      </p:sp>
      <p:sp>
        <p:nvSpPr>
          <p:cNvPr id="12" name="Curved Down Arrow 41">
            <a:extLst>
              <a:ext uri="{FF2B5EF4-FFF2-40B4-BE49-F238E27FC236}">
                <a16:creationId xmlns:a16="http://schemas.microsoft.com/office/drawing/2014/main" id="{3375289A-1DAE-4CB7-90EA-95B3FC78B86A}"/>
              </a:ext>
            </a:extLst>
          </p:cNvPr>
          <p:cNvSpPr/>
          <p:nvPr/>
        </p:nvSpPr>
        <p:spPr>
          <a:xfrm>
            <a:off x="2713185" y="2722275"/>
            <a:ext cx="2797598" cy="4413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3" name="Curved Down Arrow 41">
            <a:extLst>
              <a:ext uri="{FF2B5EF4-FFF2-40B4-BE49-F238E27FC236}">
                <a16:creationId xmlns:a16="http://schemas.microsoft.com/office/drawing/2014/main" id="{A702E8A9-32D8-46EF-8220-B556216DC163}"/>
              </a:ext>
            </a:extLst>
          </p:cNvPr>
          <p:cNvSpPr/>
          <p:nvPr/>
        </p:nvSpPr>
        <p:spPr>
          <a:xfrm>
            <a:off x="6438649" y="2676410"/>
            <a:ext cx="2797598" cy="4413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Curved Down Arrow 41">
            <a:extLst>
              <a:ext uri="{FF2B5EF4-FFF2-40B4-BE49-F238E27FC236}">
                <a16:creationId xmlns:a16="http://schemas.microsoft.com/office/drawing/2014/main" id="{144BFCEC-7237-42C9-AEB7-6D8B6C229E67}"/>
              </a:ext>
            </a:extLst>
          </p:cNvPr>
          <p:cNvSpPr/>
          <p:nvPr/>
        </p:nvSpPr>
        <p:spPr>
          <a:xfrm rot="10800000">
            <a:off x="6547570" y="4432050"/>
            <a:ext cx="2797598" cy="639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Curved Down Arrow 41">
            <a:extLst>
              <a:ext uri="{FF2B5EF4-FFF2-40B4-BE49-F238E27FC236}">
                <a16:creationId xmlns:a16="http://schemas.microsoft.com/office/drawing/2014/main" id="{963A88A8-DA18-43AC-9386-21CFF1BB1C25}"/>
              </a:ext>
            </a:extLst>
          </p:cNvPr>
          <p:cNvSpPr/>
          <p:nvPr/>
        </p:nvSpPr>
        <p:spPr>
          <a:xfrm rot="10800000">
            <a:off x="2684968" y="4530989"/>
            <a:ext cx="2719601" cy="5762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Arrow Connector 15">
            <a:extLst>
              <a:ext uri="{FF2B5EF4-FFF2-40B4-BE49-F238E27FC236}">
                <a16:creationId xmlns:a16="http://schemas.microsoft.com/office/drawing/2014/main" id="{63398E52-84F3-401A-8BB2-7FB5E8093248}"/>
              </a:ext>
            </a:extLst>
          </p:cNvPr>
          <p:cNvCxnSpPr>
            <a:cxnSpLocks/>
          </p:cNvCxnSpPr>
          <p:nvPr/>
        </p:nvCxnSpPr>
        <p:spPr>
          <a:xfrm>
            <a:off x="3909406" y="3689718"/>
            <a:ext cx="516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428BE5-6158-4535-A168-05D06ADDE81B}"/>
              </a:ext>
            </a:extLst>
          </p:cNvPr>
          <p:cNvCxnSpPr>
            <a:cxnSpLocks/>
            <a:endCxn id="10" idx="2"/>
          </p:cNvCxnSpPr>
          <p:nvPr/>
        </p:nvCxnSpPr>
        <p:spPr>
          <a:xfrm>
            <a:off x="7624918" y="3729553"/>
            <a:ext cx="577250" cy="31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1C749EF-6AAB-4F6A-90D7-9DC94DEB570F}"/>
              </a:ext>
            </a:extLst>
          </p:cNvPr>
          <p:cNvCxnSpPr>
            <a:cxnSpLocks/>
          </p:cNvCxnSpPr>
          <p:nvPr/>
        </p:nvCxnSpPr>
        <p:spPr>
          <a:xfrm flipH="1" flipV="1">
            <a:off x="3909406" y="3820514"/>
            <a:ext cx="433994" cy="2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9D60C08-F36A-454C-81D4-38196812CA66}"/>
              </a:ext>
            </a:extLst>
          </p:cNvPr>
          <p:cNvCxnSpPr>
            <a:cxnSpLocks/>
          </p:cNvCxnSpPr>
          <p:nvPr/>
        </p:nvCxnSpPr>
        <p:spPr>
          <a:xfrm flipH="1">
            <a:off x="7624918" y="3849443"/>
            <a:ext cx="5772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1AA413-213E-48BB-A7B7-A2D7356D3ACF}"/>
              </a:ext>
            </a:extLst>
          </p:cNvPr>
          <p:cNvSpPr/>
          <p:nvPr/>
        </p:nvSpPr>
        <p:spPr>
          <a:xfrm>
            <a:off x="3291840" y="4674181"/>
            <a:ext cx="1499616" cy="340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FF0000"/>
                </a:solidFill>
              </a:rPr>
              <a:t>Art. 73(9) of BL</a:t>
            </a:r>
          </a:p>
        </p:txBody>
      </p:sp>
      <p:sp>
        <p:nvSpPr>
          <p:cNvPr id="23" name="Rectangle 22">
            <a:extLst>
              <a:ext uri="{FF2B5EF4-FFF2-40B4-BE49-F238E27FC236}">
                <a16:creationId xmlns:a16="http://schemas.microsoft.com/office/drawing/2014/main" id="{C253D5CB-FF77-49A8-927C-330374B63CBB}"/>
              </a:ext>
            </a:extLst>
          </p:cNvPr>
          <p:cNvSpPr/>
          <p:nvPr/>
        </p:nvSpPr>
        <p:spPr>
          <a:xfrm>
            <a:off x="3380868" y="2840468"/>
            <a:ext cx="1499616" cy="340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FF0000"/>
                </a:solidFill>
              </a:rPr>
              <a:t>Art. 50 of BL</a:t>
            </a:r>
          </a:p>
        </p:txBody>
      </p:sp>
      <p:sp>
        <p:nvSpPr>
          <p:cNvPr id="25" name="Arrow: Right 24">
            <a:extLst>
              <a:ext uri="{FF2B5EF4-FFF2-40B4-BE49-F238E27FC236}">
                <a16:creationId xmlns:a16="http://schemas.microsoft.com/office/drawing/2014/main" id="{D3282FBF-1695-4F92-95E9-DA4130F0D8D7}"/>
              </a:ext>
            </a:extLst>
          </p:cNvPr>
          <p:cNvSpPr/>
          <p:nvPr/>
        </p:nvSpPr>
        <p:spPr>
          <a:xfrm>
            <a:off x="5102353" y="2494473"/>
            <a:ext cx="1578866"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rgbClr val="FF0000"/>
                </a:solidFill>
              </a:rPr>
              <a:t>Art. 48(6) of BL</a:t>
            </a:r>
          </a:p>
        </p:txBody>
      </p:sp>
      <p:sp>
        <p:nvSpPr>
          <p:cNvPr id="3" name="Date Placeholder 2">
            <a:extLst>
              <a:ext uri="{FF2B5EF4-FFF2-40B4-BE49-F238E27FC236}">
                <a16:creationId xmlns:a16="http://schemas.microsoft.com/office/drawing/2014/main" id="{96071D0C-E0F1-C55B-2FD5-8F479607F26C}"/>
              </a:ext>
            </a:extLst>
          </p:cNvPr>
          <p:cNvSpPr>
            <a:spLocks noGrp="1"/>
          </p:cNvSpPr>
          <p:nvPr>
            <p:ph type="dt" sz="half" idx="10"/>
          </p:nvPr>
        </p:nvSpPr>
        <p:spPr/>
        <p:txBody>
          <a:bodyPr/>
          <a:lstStyle/>
          <a:p>
            <a:fld id="{36CF4E59-CEEA-486D-B902-499A67581A7C}" type="datetime1">
              <a:rPr lang="en-US" smtClean="0"/>
              <a:t>10/14/2024</a:t>
            </a:fld>
            <a:endParaRPr lang="en-US"/>
          </a:p>
        </p:txBody>
      </p:sp>
      <p:sp>
        <p:nvSpPr>
          <p:cNvPr id="4" name="Slide Number Placeholder 3">
            <a:extLst>
              <a:ext uri="{FF2B5EF4-FFF2-40B4-BE49-F238E27FC236}">
                <a16:creationId xmlns:a16="http://schemas.microsoft.com/office/drawing/2014/main" id="{3768692E-6F5F-DD00-46C9-1B1D335863BD}"/>
              </a:ext>
            </a:extLst>
          </p:cNvPr>
          <p:cNvSpPr>
            <a:spLocks noGrp="1"/>
          </p:cNvSpPr>
          <p:nvPr>
            <p:ph type="sldNum" sz="quarter" idx="12"/>
          </p:nvPr>
        </p:nvSpPr>
        <p:spPr/>
        <p:txBody>
          <a:bodyPr/>
          <a:lstStyle/>
          <a:p>
            <a:fld id="{103DA290-49AB-4A6C-90E9-3D87C6460C9F}" type="slidenum">
              <a:rPr lang="en-US" smtClean="0"/>
              <a:t>3</a:t>
            </a:fld>
            <a:endParaRPr lang="en-US"/>
          </a:p>
        </p:txBody>
      </p:sp>
    </p:spTree>
    <p:extLst>
      <p:ext uri="{BB962C8B-B14F-4D97-AF65-F5344CB8AC3E}">
        <p14:creationId xmlns:p14="http://schemas.microsoft.com/office/powerpoint/2010/main" val="67808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03867"/>
            <a:ext cx="9601196" cy="996538"/>
          </a:xfrm>
        </p:spPr>
        <p:txBody>
          <a:bodyPr>
            <a:normAutofit fontScale="90000"/>
          </a:bodyPr>
          <a:lstStyle/>
          <a:p>
            <a:br>
              <a:rPr lang="en-GB" b="1" dirty="0"/>
            </a:br>
            <a:r>
              <a:rPr lang="en-GB" b="1" dirty="0"/>
              <a:t>Aims of Administrative Law</a:t>
            </a:r>
            <a:br>
              <a:rPr lang="en-GB" b="1" dirty="0"/>
            </a:br>
            <a:r>
              <a:rPr lang="en-GB" sz="1600" dirty="0"/>
              <a:t>“</a:t>
            </a:r>
            <a:r>
              <a:rPr lang="en-GB" sz="1600" i="1" dirty="0"/>
              <a:t>Administrative law is the body of rules, regulations, orders, and decisions created by the administrative agencies of government.”</a:t>
            </a:r>
            <a:br>
              <a:rPr lang="en-GB" sz="1600" b="1" i="1" dirty="0"/>
            </a:br>
            <a:br>
              <a:rPr lang="en-GB" b="1" dirty="0"/>
            </a:br>
            <a:endParaRPr lang="en-US" sz="2000" b="1" dirty="0">
              <a:solidFill>
                <a:schemeClr val="tx1"/>
              </a:solidFill>
            </a:endParaRPr>
          </a:p>
        </p:txBody>
      </p:sp>
      <p:sp>
        <p:nvSpPr>
          <p:cNvPr id="4" name="Oval 3"/>
          <p:cNvSpPr/>
          <p:nvPr/>
        </p:nvSpPr>
        <p:spPr>
          <a:xfrm>
            <a:off x="955124" y="2755875"/>
            <a:ext cx="2251173" cy="117695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aramond" panose="02020404030301010803"/>
                <a:ea typeface="+mn-ea"/>
                <a:cs typeface="+mn-cs"/>
              </a:rPr>
              <a:t>Public regulatory Law</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6" name="Straight Arrow Connector 5"/>
          <p:cNvCxnSpPr/>
          <p:nvPr/>
        </p:nvCxnSpPr>
        <p:spPr>
          <a:xfrm>
            <a:off x="3339410" y="3189027"/>
            <a:ext cx="744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224952" y="2649404"/>
            <a:ext cx="2364095" cy="128341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aramond" panose="02020404030301010803"/>
                <a:ea typeface="+mn-ea"/>
                <a:cs typeface="+mn-cs"/>
              </a:rPr>
              <a:t>Executing mandates of legislations</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2" name="Content Placeholder 21"/>
          <p:cNvSpPr>
            <a:spLocks noGrp="1"/>
          </p:cNvSpPr>
          <p:nvPr>
            <p:ph idx="1"/>
          </p:nvPr>
        </p:nvSpPr>
        <p:spPr>
          <a:xfrm>
            <a:off x="7967049" y="2597011"/>
            <a:ext cx="2631511" cy="1193084"/>
          </a:xfrm>
          <a:prstGeom prst="ellipse">
            <a:avLst/>
          </a:prstGeom>
        </p:spPr>
        <p:style>
          <a:lnRef idx="2">
            <a:schemeClr val="accent3"/>
          </a:lnRef>
          <a:fillRef idx="1">
            <a:schemeClr val="lt1"/>
          </a:fillRef>
          <a:effectRef idx="0">
            <a:schemeClr val="accent3"/>
          </a:effectRef>
          <a:fontRef idx="minor">
            <a:schemeClr val="dk1"/>
          </a:fontRef>
        </p:style>
        <p:txBody>
          <a:bodyPr rtlCol="0" anchor="ctr">
            <a:normAutofit fontScale="92500"/>
          </a:bodyPr>
          <a:lstStyle/>
          <a:p>
            <a:pPr marL="0" indent="0" algn="ctr">
              <a:buNone/>
            </a:pPr>
            <a:r>
              <a:rPr lang="en-GB" dirty="0"/>
              <a:t>To protect public interests</a:t>
            </a:r>
            <a:endParaRPr lang="en-US" dirty="0"/>
          </a:p>
        </p:txBody>
      </p:sp>
      <p:sp>
        <p:nvSpPr>
          <p:cNvPr id="23" name="Oval 22"/>
          <p:cNvSpPr/>
          <p:nvPr/>
        </p:nvSpPr>
        <p:spPr>
          <a:xfrm>
            <a:off x="4774433" y="4485807"/>
            <a:ext cx="1910281" cy="129615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aramond" panose="02020404030301010803"/>
                <a:ea typeface="+mn-ea"/>
                <a:cs typeface="+mn-cs"/>
              </a:rPr>
              <a:t>Necessary evil in progressive societies</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6" name="Oval 25"/>
          <p:cNvSpPr/>
          <p:nvPr/>
        </p:nvSpPr>
        <p:spPr>
          <a:xfrm>
            <a:off x="7967049" y="4514264"/>
            <a:ext cx="2712038" cy="133236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aramond" panose="02020404030301010803"/>
                <a:ea typeface="+mn-ea"/>
                <a:cs typeface="+mn-cs"/>
              </a:rPr>
              <a:t>Remedies and Review</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27" name="Oval 26"/>
          <p:cNvSpPr/>
          <p:nvPr/>
        </p:nvSpPr>
        <p:spPr>
          <a:xfrm>
            <a:off x="1394797" y="4252731"/>
            <a:ext cx="2351175" cy="152923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Garamond" panose="02020404030301010803"/>
              </a:rPr>
              <a:t>Control/limit governmental powers to lawful mandates</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cxnSp>
        <p:nvCxnSpPr>
          <p:cNvPr id="29" name="Straight Arrow Connector 28"/>
          <p:cNvCxnSpPr/>
          <p:nvPr/>
        </p:nvCxnSpPr>
        <p:spPr>
          <a:xfrm>
            <a:off x="6773975" y="5086539"/>
            <a:ext cx="8988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773975" y="3189027"/>
            <a:ext cx="953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761319" y="5077303"/>
            <a:ext cx="1013114" cy="18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urved Left Arrow 40"/>
          <p:cNvSpPr/>
          <p:nvPr/>
        </p:nvSpPr>
        <p:spPr>
          <a:xfrm>
            <a:off x="10598560" y="3323892"/>
            <a:ext cx="731520" cy="17792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2" name="Curved Down Arrow 41"/>
          <p:cNvSpPr/>
          <p:nvPr/>
        </p:nvSpPr>
        <p:spPr>
          <a:xfrm rot="16200000">
            <a:off x="182948" y="4196009"/>
            <a:ext cx="1740420" cy="784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6" name="TextBox 15">
            <a:extLst>
              <a:ext uri="{FF2B5EF4-FFF2-40B4-BE49-F238E27FC236}">
                <a16:creationId xmlns:a16="http://schemas.microsoft.com/office/drawing/2014/main" id="{02EC466B-1C58-4D89-8250-CFD2C94AD803}"/>
              </a:ext>
            </a:extLst>
          </p:cNvPr>
          <p:cNvSpPr txBox="1"/>
          <p:nvPr/>
        </p:nvSpPr>
        <p:spPr>
          <a:xfrm>
            <a:off x="1295402" y="2125324"/>
            <a:ext cx="10323576" cy="338554"/>
          </a:xfrm>
          <a:prstGeom prst="rect">
            <a:avLst/>
          </a:prstGeom>
          <a:noFill/>
        </p:spPr>
        <p:txBody>
          <a:bodyPr wrap="square">
            <a:spAutoFit/>
          </a:bodyPr>
          <a:lstStyle/>
          <a:p>
            <a:r>
              <a:rPr lang="en-GB" sz="1600" b="1" dirty="0"/>
              <a:t>Lord Denning- </a:t>
            </a:r>
            <a:r>
              <a:rPr lang="en-GB" sz="1600" i="1" dirty="0">
                <a:solidFill>
                  <a:srgbClr val="FF0000"/>
                </a:solidFill>
              </a:rPr>
              <a:t>Proper exercise of the new powers of the executive leads to the welfare state, but if abused they lead to the totalitarian State.</a:t>
            </a:r>
          </a:p>
        </p:txBody>
      </p:sp>
      <p:sp>
        <p:nvSpPr>
          <p:cNvPr id="3" name="Date Placeholder 2">
            <a:extLst>
              <a:ext uri="{FF2B5EF4-FFF2-40B4-BE49-F238E27FC236}">
                <a16:creationId xmlns:a16="http://schemas.microsoft.com/office/drawing/2014/main" id="{DE199696-C57B-2AA4-28EE-C61B5EB8C6BB}"/>
              </a:ext>
            </a:extLst>
          </p:cNvPr>
          <p:cNvSpPr>
            <a:spLocks noGrp="1"/>
          </p:cNvSpPr>
          <p:nvPr>
            <p:ph type="dt" sz="half" idx="10"/>
          </p:nvPr>
        </p:nvSpPr>
        <p:spPr/>
        <p:txBody>
          <a:bodyPr/>
          <a:lstStyle/>
          <a:p>
            <a:fld id="{5E3F0C4E-EAD9-44BF-AFF1-4526265E8619}" type="datetime1">
              <a:rPr lang="en-US" smtClean="0"/>
              <a:t>10/14/2024</a:t>
            </a:fld>
            <a:endParaRPr lang="en-US"/>
          </a:p>
        </p:txBody>
      </p:sp>
      <p:sp>
        <p:nvSpPr>
          <p:cNvPr id="5" name="Slide Number Placeholder 4">
            <a:extLst>
              <a:ext uri="{FF2B5EF4-FFF2-40B4-BE49-F238E27FC236}">
                <a16:creationId xmlns:a16="http://schemas.microsoft.com/office/drawing/2014/main" id="{194F3A9C-64AD-FEFC-BF56-C858896B8EA8}"/>
              </a:ext>
            </a:extLst>
          </p:cNvPr>
          <p:cNvSpPr>
            <a:spLocks noGrp="1"/>
          </p:cNvSpPr>
          <p:nvPr>
            <p:ph type="sldNum" sz="quarter" idx="12"/>
          </p:nvPr>
        </p:nvSpPr>
        <p:spPr/>
        <p:txBody>
          <a:bodyPr/>
          <a:lstStyle/>
          <a:p>
            <a:fld id="{103DA290-49AB-4A6C-90E9-3D87C6460C9F}" type="slidenum">
              <a:rPr lang="en-US" smtClean="0"/>
              <a:t>4</a:t>
            </a:fld>
            <a:endParaRPr lang="en-US"/>
          </a:p>
        </p:txBody>
      </p:sp>
    </p:spTree>
    <p:extLst>
      <p:ext uri="{BB962C8B-B14F-4D97-AF65-F5344CB8AC3E}">
        <p14:creationId xmlns:p14="http://schemas.microsoft.com/office/powerpoint/2010/main" val="291870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4BCA778-2BF5-4553-9F54-558DEDCF6766}"/>
              </a:ext>
            </a:extLst>
          </p:cNvPr>
          <p:cNvSpPr>
            <a:spLocks noGrp="1"/>
          </p:cNvSpPr>
          <p:nvPr>
            <p:ph type="title"/>
          </p:nvPr>
        </p:nvSpPr>
        <p:spPr>
          <a:xfrm>
            <a:off x="952108" y="954756"/>
            <a:ext cx="2730414" cy="4946003"/>
          </a:xfrm>
        </p:spPr>
        <p:txBody>
          <a:bodyPr>
            <a:normAutofit/>
          </a:bodyPr>
          <a:lstStyle/>
          <a:p>
            <a:r>
              <a:rPr lang="en-GB" b="1">
                <a:solidFill>
                  <a:srgbClr val="FFFFFF"/>
                </a:solidFill>
              </a:rPr>
              <a:t>Major Concepts of Judicial Review (JR).</a:t>
            </a:r>
            <a:br>
              <a:rPr lang="en-GB">
                <a:solidFill>
                  <a:srgbClr val="FFFFFF"/>
                </a:solidFill>
              </a:rPr>
            </a:br>
            <a:r>
              <a:rPr lang="en-GB">
                <a:solidFill>
                  <a:srgbClr val="FFFFFF"/>
                </a:solidFill>
              </a:rPr>
              <a:t> </a:t>
            </a:r>
            <a:endParaRPr lang="en-GB" i="1">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20A1DB-E2A6-46C4-9541-A1AF61DA12DA}"/>
              </a:ext>
            </a:extLst>
          </p:cNvPr>
          <p:cNvSpPr>
            <a:spLocks noGrp="1"/>
          </p:cNvSpPr>
          <p:nvPr>
            <p:ph idx="1"/>
          </p:nvPr>
        </p:nvSpPr>
        <p:spPr>
          <a:xfrm>
            <a:off x="5140934" y="469900"/>
            <a:ext cx="5953630" cy="5405968"/>
          </a:xfrm>
        </p:spPr>
        <p:txBody>
          <a:bodyPr anchor="ctr">
            <a:normAutofit/>
          </a:bodyPr>
          <a:lstStyle/>
          <a:p>
            <a:r>
              <a:rPr lang="en-GB"/>
              <a:t>JR presupposes </a:t>
            </a:r>
          </a:p>
          <a:p>
            <a:pPr lvl="1"/>
            <a:r>
              <a:rPr lang="en-GB" u="sng"/>
              <a:t>an action</a:t>
            </a:r>
            <a:r>
              <a:rPr lang="en-GB"/>
              <a:t> by an applicant with </a:t>
            </a:r>
            <a:r>
              <a:rPr lang="en-GB" b="1"/>
              <a:t>sufficient interest- </a:t>
            </a:r>
            <a:r>
              <a:rPr lang="en-GB" i="1"/>
              <a:t>locus standi </a:t>
            </a:r>
            <a:endParaRPr lang="en-GB" i="1" u="sng"/>
          </a:p>
          <a:p>
            <a:pPr lvl="1"/>
            <a:r>
              <a:rPr lang="en-GB"/>
              <a:t>brought against </a:t>
            </a:r>
            <a:r>
              <a:rPr lang="en-GB" u="sng"/>
              <a:t>a public body</a:t>
            </a:r>
            <a:r>
              <a:rPr lang="en-GB"/>
              <a:t>; or </a:t>
            </a:r>
            <a:r>
              <a:rPr lang="en-GB" u="sng"/>
              <a:t>a body exercising a public function</a:t>
            </a:r>
            <a:r>
              <a:rPr lang="en-GB"/>
              <a:t> </a:t>
            </a:r>
          </a:p>
          <a:p>
            <a:pPr lvl="1"/>
            <a:r>
              <a:rPr lang="en-GB"/>
              <a:t>seeking for the courts </a:t>
            </a:r>
            <a:r>
              <a:rPr lang="en-GB" u="sng"/>
              <a:t>to review </a:t>
            </a:r>
          </a:p>
          <a:p>
            <a:pPr lvl="1"/>
            <a:r>
              <a:rPr lang="en-GB"/>
              <a:t>the </a:t>
            </a:r>
            <a:r>
              <a:rPr lang="en-GB" u="sng"/>
              <a:t>lawfulness/legality</a:t>
            </a:r>
            <a:r>
              <a:rPr lang="en-GB"/>
              <a:t> of an enactment, decision, action or failure to act in relation to the exercise of a public function.</a:t>
            </a:r>
          </a:p>
          <a:p>
            <a:endParaRPr lang="en-GB" dirty="0"/>
          </a:p>
        </p:txBody>
      </p:sp>
      <p:sp>
        <p:nvSpPr>
          <p:cNvPr id="4" name="Date Placeholder 3">
            <a:extLst>
              <a:ext uri="{FF2B5EF4-FFF2-40B4-BE49-F238E27FC236}">
                <a16:creationId xmlns:a16="http://schemas.microsoft.com/office/drawing/2014/main" id="{0F9295A5-CE6F-E726-9560-D9DC690B840A}"/>
              </a:ext>
            </a:extLst>
          </p:cNvPr>
          <p:cNvSpPr>
            <a:spLocks noGrp="1"/>
          </p:cNvSpPr>
          <p:nvPr>
            <p:ph type="dt" sz="half" idx="10"/>
          </p:nvPr>
        </p:nvSpPr>
        <p:spPr/>
        <p:txBody>
          <a:bodyPr/>
          <a:lstStyle/>
          <a:p>
            <a:fld id="{A198FB44-6B40-424C-A2BB-92A9C562E71E}" type="datetime1">
              <a:rPr lang="en-US" smtClean="0"/>
              <a:t>10/14/2024</a:t>
            </a:fld>
            <a:endParaRPr lang="en-US"/>
          </a:p>
        </p:txBody>
      </p:sp>
      <p:sp>
        <p:nvSpPr>
          <p:cNvPr id="6" name="Slide Number Placeholder 5">
            <a:extLst>
              <a:ext uri="{FF2B5EF4-FFF2-40B4-BE49-F238E27FC236}">
                <a16:creationId xmlns:a16="http://schemas.microsoft.com/office/drawing/2014/main" id="{C5CCABCD-BDA5-FCE8-BDDF-51CD3CE44B6C}"/>
              </a:ext>
            </a:extLst>
          </p:cNvPr>
          <p:cNvSpPr>
            <a:spLocks noGrp="1"/>
          </p:cNvSpPr>
          <p:nvPr>
            <p:ph type="sldNum" sz="quarter" idx="12"/>
          </p:nvPr>
        </p:nvSpPr>
        <p:spPr/>
        <p:txBody>
          <a:bodyPr/>
          <a:lstStyle/>
          <a:p>
            <a:fld id="{103DA290-49AB-4A6C-90E9-3D87C6460C9F}" type="slidenum">
              <a:rPr lang="en-US" smtClean="0"/>
              <a:t>5</a:t>
            </a:fld>
            <a:endParaRPr lang="en-US"/>
          </a:p>
        </p:txBody>
      </p:sp>
    </p:spTree>
    <p:extLst>
      <p:ext uri="{BB962C8B-B14F-4D97-AF65-F5344CB8AC3E}">
        <p14:creationId xmlns:p14="http://schemas.microsoft.com/office/powerpoint/2010/main" val="391349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4" name="Picture 43">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5" name="Rectangle 44">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6" name="Picture 45">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7" name="Picture 46">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AED1DB5-20BE-47FE-9E31-1D468C5FC0F1}"/>
              </a:ext>
            </a:extLst>
          </p:cNvPr>
          <p:cNvSpPr>
            <a:spLocks noGrp="1"/>
          </p:cNvSpPr>
          <p:nvPr>
            <p:ph type="title"/>
          </p:nvPr>
        </p:nvSpPr>
        <p:spPr>
          <a:xfrm>
            <a:off x="1295402" y="982132"/>
            <a:ext cx="9601196" cy="1303867"/>
          </a:xfrm>
        </p:spPr>
        <p:txBody>
          <a:bodyPr>
            <a:normAutofit/>
          </a:bodyPr>
          <a:lstStyle/>
          <a:p>
            <a:r>
              <a:rPr lang="en-GB" sz="4100" b="1" dirty="0">
                <a:solidFill>
                  <a:srgbClr val="262626"/>
                </a:solidFill>
              </a:rPr>
              <a:t>Nature and Definition of Judicial Review</a:t>
            </a:r>
          </a:p>
        </p:txBody>
      </p:sp>
      <p:sp>
        <p:nvSpPr>
          <p:cNvPr id="4" name="Date Placeholder 3">
            <a:extLst>
              <a:ext uri="{FF2B5EF4-FFF2-40B4-BE49-F238E27FC236}">
                <a16:creationId xmlns:a16="http://schemas.microsoft.com/office/drawing/2014/main" id="{A69B6122-0124-D7E4-F592-A16A173020BF}"/>
              </a:ext>
            </a:extLst>
          </p:cNvPr>
          <p:cNvSpPr>
            <a:spLocks noGrp="1"/>
          </p:cNvSpPr>
          <p:nvPr>
            <p:ph type="dt" sz="half" idx="10"/>
          </p:nvPr>
        </p:nvSpPr>
        <p:spPr>
          <a:xfrm>
            <a:off x="8677501" y="5969000"/>
            <a:ext cx="1600200" cy="279400"/>
          </a:xfrm>
        </p:spPr>
        <p:txBody>
          <a:bodyPr>
            <a:normAutofit/>
          </a:bodyPr>
          <a:lstStyle/>
          <a:p>
            <a:pPr>
              <a:spcAft>
                <a:spcPts val="600"/>
              </a:spcAft>
            </a:pPr>
            <a:fld id="{60693059-F77D-4061-BD1D-535CB9D1BD58}" type="datetime1">
              <a:rPr lang="en-US">
                <a:solidFill>
                  <a:srgbClr val="000000"/>
                </a:solidFill>
              </a:rPr>
              <a:pPr>
                <a:spcAft>
                  <a:spcPts val="600"/>
                </a:spcAft>
              </a:pPr>
              <a:t>10/14/2024</a:t>
            </a:fld>
            <a:endParaRPr lang="en-US">
              <a:solidFill>
                <a:srgbClr val="000000"/>
              </a:solidFill>
            </a:endParaRPr>
          </a:p>
        </p:txBody>
      </p:sp>
      <p:sp>
        <p:nvSpPr>
          <p:cNvPr id="6" name="Slide Number Placeholder 5">
            <a:extLst>
              <a:ext uri="{FF2B5EF4-FFF2-40B4-BE49-F238E27FC236}">
                <a16:creationId xmlns:a16="http://schemas.microsoft.com/office/drawing/2014/main" id="{5789C446-EBC9-9DD3-CAD5-BD389739DE37}"/>
              </a:ext>
            </a:extLst>
          </p:cNvPr>
          <p:cNvSpPr>
            <a:spLocks noGrp="1"/>
          </p:cNvSpPr>
          <p:nvPr>
            <p:ph type="sldNum" sz="quarter" idx="12"/>
          </p:nvPr>
        </p:nvSpPr>
        <p:spPr>
          <a:xfrm>
            <a:off x="10353901" y="5969000"/>
            <a:ext cx="542697" cy="279400"/>
          </a:xfrm>
        </p:spPr>
        <p:txBody>
          <a:bodyPr>
            <a:normAutofit/>
          </a:bodyPr>
          <a:lstStyle/>
          <a:p>
            <a:pPr>
              <a:spcAft>
                <a:spcPts val="600"/>
              </a:spcAft>
            </a:pPr>
            <a:fld id="{103DA290-49AB-4A6C-90E9-3D87C6460C9F}" type="slidenum">
              <a:rPr lang="en-US">
                <a:solidFill>
                  <a:srgbClr val="000000"/>
                </a:solidFill>
              </a:rPr>
              <a:pPr>
                <a:spcAft>
                  <a:spcPts val="600"/>
                </a:spcAft>
              </a:pPr>
              <a:t>6</a:t>
            </a:fld>
            <a:endParaRPr lang="en-US">
              <a:solidFill>
                <a:srgbClr val="000000"/>
              </a:solidFill>
            </a:endParaRPr>
          </a:p>
        </p:txBody>
      </p:sp>
      <p:graphicFrame>
        <p:nvGraphicFramePr>
          <p:cNvPr id="5" name="Content Placeholder 2">
            <a:extLst>
              <a:ext uri="{FF2B5EF4-FFF2-40B4-BE49-F238E27FC236}">
                <a16:creationId xmlns:a16="http://schemas.microsoft.com/office/drawing/2014/main" id="{746ADB4C-6FAB-E1D7-D509-1813BEBD3397}"/>
              </a:ext>
            </a:extLst>
          </p:cNvPr>
          <p:cNvGraphicFramePr>
            <a:graphicFrameLocks noGrp="1"/>
          </p:cNvGraphicFramePr>
          <p:nvPr>
            <p:ph idx="1"/>
            <p:extLst>
              <p:ext uri="{D42A27DB-BD31-4B8C-83A1-F6EECF244321}">
                <p14:modId xmlns:p14="http://schemas.microsoft.com/office/powerpoint/2010/main" val="3022990820"/>
              </p:ext>
            </p:extLst>
          </p:nvPr>
        </p:nvGraphicFramePr>
        <p:xfrm>
          <a:off x="1140737" y="2154724"/>
          <a:ext cx="10176095" cy="3814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657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84F7F2F-9B69-4CA8-97C3-E6FF93DB72C4}"/>
              </a:ext>
            </a:extLst>
          </p:cNvPr>
          <p:cNvSpPr>
            <a:spLocks noGrp="1"/>
          </p:cNvSpPr>
          <p:nvPr>
            <p:ph type="title"/>
          </p:nvPr>
        </p:nvSpPr>
        <p:spPr>
          <a:xfrm>
            <a:off x="1055599" y="1055077"/>
            <a:ext cx="2532909" cy="4794578"/>
          </a:xfrm>
        </p:spPr>
        <p:txBody>
          <a:bodyPr>
            <a:normAutofit/>
          </a:bodyPr>
          <a:lstStyle/>
          <a:p>
            <a:r>
              <a:rPr lang="en-GB" dirty="0">
                <a:solidFill>
                  <a:srgbClr val="262626"/>
                </a:solidFill>
              </a:rPr>
              <a:t>Main Grounds for Judicial Review</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5CD49A8-2565-205F-3A30-CA1519C3D0BA}"/>
              </a:ext>
            </a:extLst>
          </p:cNvPr>
          <p:cNvGraphicFramePr>
            <a:graphicFrameLocks noGrp="1"/>
          </p:cNvGraphicFramePr>
          <p:nvPr>
            <p:ph idx="1"/>
            <p:extLst>
              <p:ext uri="{D42A27DB-BD31-4B8C-83A1-F6EECF244321}">
                <p14:modId xmlns:p14="http://schemas.microsoft.com/office/powerpoint/2010/main" val="80059428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49BBE6A-9FC5-9AEA-1346-6086185AFC4A}"/>
              </a:ext>
            </a:extLst>
          </p:cNvPr>
          <p:cNvSpPr>
            <a:spLocks noGrp="1"/>
          </p:cNvSpPr>
          <p:nvPr>
            <p:ph type="dt" sz="half" idx="10"/>
          </p:nvPr>
        </p:nvSpPr>
        <p:spPr/>
        <p:txBody>
          <a:bodyPr/>
          <a:lstStyle/>
          <a:p>
            <a:fld id="{A2A3CD0A-FB89-4C1A-8E2A-85D940D49750}" type="datetime1">
              <a:rPr lang="en-US" smtClean="0"/>
              <a:t>10/14/2024</a:t>
            </a:fld>
            <a:endParaRPr lang="en-US"/>
          </a:p>
        </p:txBody>
      </p:sp>
      <p:sp>
        <p:nvSpPr>
          <p:cNvPr id="6" name="Slide Number Placeholder 5">
            <a:extLst>
              <a:ext uri="{FF2B5EF4-FFF2-40B4-BE49-F238E27FC236}">
                <a16:creationId xmlns:a16="http://schemas.microsoft.com/office/drawing/2014/main" id="{BE3CC780-F591-7D31-4F71-4A4278393CCF}"/>
              </a:ext>
            </a:extLst>
          </p:cNvPr>
          <p:cNvSpPr>
            <a:spLocks noGrp="1"/>
          </p:cNvSpPr>
          <p:nvPr>
            <p:ph type="sldNum" sz="quarter" idx="12"/>
          </p:nvPr>
        </p:nvSpPr>
        <p:spPr/>
        <p:txBody>
          <a:bodyPr/>
          <a:lstStyle/>
          <a:p>
            <a:fld id="{103DA290-49AB-4A6C-90E9-3D87C6460C9F}" type="slidenum">
              <a:rPr lang="en-US" smtClean="0"/>
              <a:t>7</a:t>
            </a:fld>
            <a:endParaRPr lang="en-US"/>
          </a:p>
        </p:txBody>
      </p:sp>
    </p:spTree>
    <p:extLst>
      <p:ext uri="{BB962C8B-B14F-4D97-AF65-F5344CB8AC3E}">
        <p14:creationId xmlns:p14="http://schemas.microsoft.com/office/powerpoint/2010/main" val="255455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DC51-AB0E-4FC2-BD1D-66C4159EE8E8}"/>
              </a:ext>
            </a:extLst>
          </p:cNvPr>
          <p:cNvSpPr>
            <a:spLocks noGrp="1"/>
          </p:cNvSpPr>
          <p:nvPr>
            <p:ph type="title"/>
          </p:nvPr>
        </p:nvSpPr>
        <p:spPr/>
        <p:txBody>
          <a:bodyPr/>
          <a:lstStyle/>
          <a:p>
            <a:pPr algn="l"/>
            <a:r>
              <a:rPr lang="en-GB" dirty="0"/>
              <a:t>Lord Brightman      v            Lam J</a:t>
            </a:r>
          </a:p>
        </p:txBody>
      </p:sp>
      <p:sp>
        <p:nvSpPr>
          <p:cNvPr id="12" name="Rectangle 11">
            <a:extLst>
              <a:ext uri="{FF2B5EF4-FFF2-40B4-BE49-F238E27FC236}">
                <a16:creationId xmlns:a16="http://schemas.microsoft.com/office/drawing/2014/main" id="{E9EE9465-E18C-42CB-8371-4A7194D53701}"/>
              </a:ext>
            </a:extLst>
          </p:cNvPr>
          <p:cNvSpPr/>
          <p:nvPr/>
        </p:nvSpPr>
        <p:spPr>
          <a:xfrm>
            <a:off x="963613" y="2556932"/>
            <a:ext cx="4975370" cy="3318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FF0000"/>
                </a:solidFill>
              </a:rPr>
              <a:t>Chief Constable of North Wales Police v Evans </a:t>
            </a:r>
            <a:r>
              <a:rPr lang="en-GB" dirty="0">
                <a:solidFill>
                  <a:schemeClr val="tx1"/>
                </a:solidFill>
              </a:rPr>
              <a:t>[1982]</a:t>
            </a:r>
          </a:p>
          <a:p>
            <a:pPr algn="ctr"/>
            <a:r>
              <a:rPr lang="en-GB" dirty="0">
                <a:solidFill>
                  <a:schemeClr val="tx1"/>
                </a:solidFill>
              </a:rPr>
              <a:t>“In an application for judicial review, the court is not so much concerned with </a:t>
            </a:r>
            <a:r>
              <a:rPr lang="en-GB" b="1" dirty="0">
                <a:solidFill>
                  <a:srgbClr val="0070C0"/>
                </a:solidFill>
              </a:rPr>
              <a:t>the </a:t>
            </a:r>
            <a:r>
              <a:rPr lang="en-GB" b="1" u="sng" dirty="0">
                <a:solidFill>
                  <a:srgbClr val="0070C0"/>
                </a:solidFill>
              </a:rPr>
              <a:t>wisdom of a decision </a:t>
            </a:r>
            <a:r>
              <a:rPr lang="en-GB" dirty="0">
                <a:solidFill>
                  <a:schemeClr val="tx1"/>
                </a:solidFill>
              </a:rPr>
              <a:t>but with </a:t>
            </a:r>
            <a:r>
              <a:rPr lang="en-GB" b="1" u="sng" dirty="0">
                <a:solidFill>
                  <a:srgbClr val="0070C0"/>
                </a:solidFill>
              </a:rPr>
              <a:t>the propriety of the decision-making process. </a:t>
            </a:r>
            <a:r>
              <a:rPr lang="en-GB" dirty="0">
                <a:solidFill>
                  <a:schemeClr val="tx1"/>
                </a:solidFill>
              </a:rPr>
              <a:t>Judicial review is not an appeal from a decision but a review of the manner in which the decision was made. It is </a:t>
            </a:r>
            <a:r>
              <a:rPr lang="en-GB" b="1" u="sng" dirty="0">
                <a:solidFill>
                  <a:schemeClr val="tx1"/>
                </a:solidFill>
              </a:rPr>
              <a:t>not the function of the court to interfere</a:t>
            </a:r>
            <a:r>
              <a:rPr lang="en-GB" dirty="0">
                <a:solidFill>
                  <a:schemeClr val="tx1"/>
                </a:solidFill>
              </a:rPr>
              <a:t> unless the finding of the Investigation Committee is wholly unsupported by evidence”</a:t>
            </a:r>
          </a:p>
        </p:txBody>
      </p:sp>
      <p:sp>
        <p:nvSpPr>
          <p:cNvPr id="13" name="Content Placeholder 12">
            <a:extLst>
              <a:ext uri="{FF2B5EF4-FFF2-40B4-BE49-F238E27FC236}">
                <a16:creationId xmlns:a16="http://schemas.microsoft.com/office/drawing/2014/main" id="{8862CCD1-C86A-4ABE-8DBB-E6B34BE15574}"/>
              </a:ext>
            </a:extLst>
          </p:cNvPr>
          <p:cNvSpPr>
            <a:spLocks noGrp="1"/>
          </p:cNvSpPr>
          <p:nvPr>
            <p:ph idx="1"/>
          </p:nvPr>
        </p:nvSpPr>
        <p:spPr>
          <a:xfrm>
            <a:off x="6253018" y="2557463"/>
            <a:ext cx="5126182" cy="3317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r>
              <a:rPr lang="en-GB" b="1" i="1" dirty="0">
                <a:solidFill>
                  <a:srgbClr val="FF0000"/>
                </a:solidFill>
              </a:rPr>
              <a:t>Chu Hoi Dick &amp; </a:t>
            </a:r>
            <a:r>
              <a:rPr lang="en-GB" b="1" i="1" dirty="0" err="1">
                <a:solidFill>
                  <a:srgbClr val="FF0000"/>
                </a:solidFill>
              </a:rPr>
              <a:t>Ors</a:t>
            </a:r>
            <a:r>
              <a:rPr lang="en-GB" b="1" i="1" dirty="0">
                <a:solidFill>
                  <a:srgbClr val="FF0000"/>
                </a:solidFill>
              </a:rPr>
              <a:t> v Secretary of State for Home Affairs</a:t>
            </a:r>
          </a:p>
          <a:p>
            <a:r>
              <a:rPr lang="en-GB" dirty="0">
                <a:solidFill>
                  <a:schemeClr val="tx1"/>
                </a:solidFill>
              </a:rPr>
              <a:t>“In a judicial review, the court is concerned with </a:t>
            </a:r>
            <a:r>
              <a:rPr lang="en-GB" b="1" u="sng" dirty="0">
                <a:solidFill>
                  <a:srgbClr val="00B0F0"/>
                </a:solidFill>
              </a:rPr>
              <a:t>the legality of administrative decisions</a:t>
            </a:r>
            <a:r>
              <a:rPr lang="en-GB" dirty="0">
                <a:solidFill>
                  <a:schemeClr val="tx1"/>
                </a:solidFill>
              </a:rPr>
              <a:t>. The court can examine whether an administrative decision has been made in accordance with </a:t>
            </a:r>
            <a:r>
              <a:rPr lang="en-GB" i="1" dirty="0">
                <a:solidFill>
                  <a:srgbClr val="002060"/>
                </a:solidFill>
              </a:rPr>
              <a:t>the relevant legislative provisions and other common law principles securing the procedural and substantive fairness of the process</a:t>
            </a:r>
            <a:r>
              <a:rPr lang="en-GB" dirty="0">
                <a:solidFill>
                  <a:schemeClr val="tx1"/>
                </a:solidFill>
              </a:rPr>
              <a:t>. The court </a:t>
            </a:r>
            <a:r>
              <a:rPr lang="en-GB" b="1" u="sng" dirty="0">
                <a:solidFill>
                  <a:schemeClr val="tx1"/>
                </a:solidFill>
              </a:rPr>
              <a:t>cannot substitute its own view </a:t>
            </a:r>
            <a:r>
              <a:rPr lang="en-GB" dirty="0">
                <a:solidFill>
                  <a:schemeClr val="tx1"/>
                </a:solidFill>
              </a:rPr>
              <a:t>as regards what decision should be made”</a:t>
            </a:r>
          </a:p>
        </p:txBody>
      </p:sp>
      <p:sp>
        <p:nvSpPr>
          <p:cNvPr id="3" name="Date Placeholder 2">
            <a:extLst>
              <a:ext uri="{FF2B5EF4-FFF2-40B4-BE49-F238E27FC236}">
                <a16:creationId xmlns:a16="http://schemas.microsoft.com/office/drawing/2014/main" id="{EB789E53-092F-AECC-B2BB-1B57CF592897}"/>
              </a:ext>
            </a:extLst>
          </p:cNvPr>
          <p:cNvSpPr>
            <a:spLocks noGrp="1"/>
          </p:cNvSpPr>
          <p:nvPr>
            <p:ph type="dt" sz="half" idx="10"/>
          </p:nvPr>
        </p:nvSpPr>
        <p:spPr/>
        <p:txBody>
          <a:bodyPr/>
          <a:lstStyle/>
          <a:p>
            <a:fld id="{1EAB7B2D-B3F7-4075-8D2A-E83C7DB53DB3}" type="datetime1">
              <a:rPr lang="en-US" smtClean="0"/>
              <a:t>10/14/2024</a:t>
            </a:fld>
            <a:endParaRPr lang="en-US"/>
          </a:p>
        </p:txBody>
      </p:sp>
      <p:sp>
        <p:nvSpPr>
          <p:cNvPr id="4" name="Slide Number Placeholder 3">
            <a:extLst>
              <a:ext uri="{FF2B5EF4-FFF2-40B4-BE49-F238E27FC236}">
                <a16:creationId xmlns:a16="http://schemas.microsoft.com/office/drawing/2014/main" id="{FFEB5978-C6B6-02AB-76B2-4E296DE7EF68}"/>
              </a:ext>
            </a:extLst>
          </p:cNvPr>
          <p:cNvSpPr>
            <a:spLocks noGrp="1"/>
          </p:cNvSpPr>
          <p:nvPr>
            <p:ph type="sldNum" sz="quarter" idx="12"/>
          </p:nvPr>
        </p:nvSpPr>
        <p:spPr/>
        <p:txBody>
          <a:bodyPr/>
          <a:lstStyle/>
          <a:p>
            <a:fld id="{103DA290-49AB-4A6C-90E9-3D87C6460C9F}" type="slidenum">
              <a:rPr lang="en-US" smtClean="0"/>
              <a:t>8</a:t>
            </a:fld>
            <a:endParaRPr lang="en-US"/>
          </a:p>
        </p:txBody>
      </p:sp>
    </p:spTree>
    <p:extLst>
      <p:ext uri="{BB962C8B-B14F-4D97-AF65-F5344CB8AC3E}">
        <p14:creationId xmlns:p14="http://schemas.microsoft.com/office/powerpoint/2010/main" val="8746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C103FC5-6455-49FA-9DFF-D7F700B05447}"/>
              </a:ext>
            </a:extLst>
          </p:cNvPr>
          <p:cNvSpPr>
            <a:spLocks noGrp="1"/>
          </p:cNvSpPr>
          <p:nvPr>
            <p:ph type="title"/>
          </p:nvPr>
        </p:nvSpPr>
        <p:spPr>
          <a:xfrm>
            <a:off x="1295402" y="982132"/>
            <a:ext cx="9601196" cy="1303867"/>
          </a:xfrm>
        </p:spPr>
        <p:txBody>
          <a:bodyPr>
            <a:normAutofit/>
          </a:bodyPr>
          <a:lstStyle/>
          <a:p>
            <a:r>
              <a:rPr lang="en-GB">
                <a:solidFill>
                  <a:schemeClr val="bg1"/>
                </a:solidFill>
              </a:rPr>
              <a:t>Procedure for JR</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CC923CB-ECEC-4A04-AAD0-642F390585FC}"/>
              </a:ext>
            </a:extLst>
          </p:cNvPr>
          <p:cNvSpPr>
            <a:spLocks noGrp="1"/>
          </p:cNvSpPr>
          <p:nvPr>
            <p:ph idx="1"/>
          </p:nvPr>
        </p:nvSpPr>
        <p:spPr>
          <a:xfrm>
            <a:off x="1295401" y="2556932"/>
            <a:ext cx="9601196" cy="3318936"/>
          </a:xfrm>
        </p:spPr>
        <p:txBody>
          <a:bodyPr>
            <a:normAutofit/>
          </a:bodyPr>
          <a:lstStyle/>
          <a:p>
            <a:pPr>
              <a:lnSpc>
                <a:spcPct val="90000"/>
              </a:lnSpc>
            </a:pPr>
            <a:r>
              <a:rPr lang="en-GB">
                <a:solidFill>
                  <a:schemeClr val="bg1"/>
                </a:solidFill>
              </a:rPr>
              <a:t>Seek Leave,</a:t>
            </a:r>
          </a:p>
          <a:p>
            <a:pPr>
              <a:lnSpc>
                <a:spcPct val="90000"/>
              </a:lnSpc>
            </a:pPr>
            <a:r>
              <a:rPr lang="en-GB">
                <a:solidFill>
                  <a:schemeClr val="bg1"/>
                </a:solidFill>
              </a:rPr>
              <a:t>Refusal or Granted,</a:t>
            </a:r>
          </a:p>
          <a:p>
            <a:pPr>
              <a:lnSpc>
                <a:spcPct val="90000"/>
              </a:lnSpc>
            </a:pPr>
            <a:r>
              <a:rPr lang="en-GB">
                <a:solidFill>
                  <a:schemeClr val="bg1"/>
                </a:solidFill>
              </a:rPr>
              <a:t>Service of Originating Summons and others,</a:t>
            </a:r>
          </a:p>
          <a:p>
            <a:pPr>
              <a:lnSpc>
                <a:spcPct val="90000"/>
              </a:lnSpc>
            </a:pPr>
            <a:r>
              <a:rPr lang="en-GB">
                <a:solidFill>
                  <a:schemeClr val="bg1"/>
                </a:solidFill>
              </a:rPr>
              <a:t>Respondent’s Reply,</a:t>
            </a:r>
          </a:p>
          <a:p>
            <a:pPr>
              <a:lnSpc>
                <a:spcPct val="90000"/>
              </a:lnSpc>
            </a:pPr>
            <a:r>
              <a:rPr lang="en-GB">
                <a:solidFill>
                  <a:schemeClr val="bg1"/>
                </a:solidFill>
              </a:rPr>
              <a:t>Substantive Hearing,</a:t>
            </a:r>
          </a:p>
          <a:p>
            <a:pPr>
              <a:lnSpc>
                <a:spcPct val="90000"/>
              </a:lnSpc>
            </a:pPr>
            <a:r>
              <a:rPr lang="en-GB">
                <a:solidFill>
                  <a:schemeClr val="bg1"/>
                </a:solidFill>
              </a:rPr>
              <a:t>Judgement,</a:t>
            </a:r>
          </a:p>
          <a:p>
            <a:pPr>
              <a:lnSpc>
                <a:spcPct val="90000"/>
              </a:lnSpc>
            </a:pPr>
            <a:r>
              <a:rPr lang="en-GB">
                <a:solidFill>
                  <a:schemeClr val="bg1"/>
                </a:solidFill>
              </a:rPr>
              <a:t>Appeals.</a:t>
            </a:r>
          </a:p>
        </p:txBody>
      </p:sp>
      <p:sp>
        <p:nvSpPr>
          <p:cNvPr id="4" name="Date Placeholder 3">
            <a:extLst>
              <a:ext uri="{FF2B5EF4-FFF2-40B4-BE49-F238E27FC236}">
                <a16:creationId xmlns:a16="http://schemas.microsoft.com/office/drawing/2014/main" id="{27D47B09-1D50-AE05-CB84-CC3D6E8E739C}"/>
              </a:ext>
            </a:extLst>
          </p:cNvPr>
          <p:cNvSpPr>
            <a:spLocks noGrp="1"/>
          </p:cNvSpPr>
          <p:nvPr>
            <p:ph type="dt" sz="half" idx="10"/>
          </p:nvPr>
        </p:nvSpPr>
        <p:spPr/>
        <p:txBody>
          <a:bodyPr/>
          <a:lstStyle/>
          <a:p>
            <a:fld id="{B07BF8AA-09E8-4431-A984-2873E62B3F20}" type="datetime1">
              <a:rPr lang="en-US" smtClean="0"/>
              <a:t>10/14/2024</a:t>
            </a:fld>
            <a:endParaRPr lang="en-US"/>
          </a:p>
        </p:txBody>
      </p:sp>
      <p:sp>
        <p:nvSpPr>
          <p:cNvPr id="6" name="Slide Number Placeholder 5">
            <a:extLst>
              <a:ext uri="{FF2B5EF4-FFF2-40B4-BE49-F238E27FC236}">
                <a16:creationId xmlns:a16="http://schemas.microsoft.com/office/drawing/2014/main" id="{48AD3D8A-7FBB-2082-1A0F-E0FC63680168}"/>
              </a:ext>
            </a:extLst>
          </p:cNvPr>
          <p:cNvSpPr>
            <a:spLocks noGrp="1"/>
          </p:cNvSpPr>
          <p:nvPr>
            <p:ph type="sldNum" sz="quarter" idx="12"/>
          </p:nvPr>
        </p:nvSpPr>
        <p:spPr/>
        <p:txBody>
          <a:bodyPr/>
          <a:lstStyle/>
          <a:p>
            <a:fld id="{103DA290-49AB-4A6C-90E9-3D87C6460C9F}" type="slidenum">
              <a:rPr lang="en-US" smtClean="0"/>
              <a:t>9</a:t>
            </a:fld>
            <a:endParaRPr lang="en-US"/>
          </a:p>
        </p:txBody>
      </p:sp>
    </p:spTree>
    <p:extLst>
      <p:ext uri="{BB962C8B-B14F-4D97-AF65-F5344CB8AC3E}">
        <p14:creationId xmlns:p14="http://schemas.microsoft.com/office/powerpoint/2010/main" val="19614707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1853</Words>
  <Application>Microsoft Office PowerPoint</Application>
  <PresentationFormat>Widescreen</PresentationFormat>
  <Paragraphs>171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Introduction Administrative Law in Hong Kong:  Judicial Review</vt:lpstr>
      <vt:lpstr>Minor House Keeping</vt:lpstr>
      <vt:lpstr>Political Structure of Government Part 4 of the Basic Law</vt:lpstr>
      <vt:lpstr> Aims of Administrative Law “Administrative law is the body of rules, regulations, orders, and decisions created by the administrative agencies of government.”  </vt:lpstr>
      <vt:lpstr>Major Concepts of Judicial Review (JR).  </vt:lpstr>
      <vt:lpstr>Nature and Definition of Judicial Review</vt:lpstr>
      <vt:lpstr>Main Grounds for Judicial Review</vt:lpstr>
      <vt:lpstr>Lord Brightman      v            Lam J</vt:lpstr>
      <vt:lpstr>Procedure for JR</vt:lpstr>
      <vt:lpstr>Remedies in JR</vt:lpstr>
      <vt:lpstr>Difference B/w the Approach of ALL of PRC and JR of Common Law http://www.npc.gov.cn/zgrdw/englishnpc/Law/2007-12/12/content_1383912.htm </vt:lpstr>
      <vt:lpstr>Ctnd.</vt:lpstr>
      <vt:lpstr>Art 54(2) of APL- Grounds for JR </vt:lpstr>
      <vt:lpstr>Differences Between CL &amp; APL/ALL</vt:lpstr>
      <vt:lpstr>CL Rules of Natural Justice</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Introduction- Tutorial One Administrative Law LW3605B Tuesdays (11/01/2022) by 01 pm to 01:50 pm</dc:title>
  <dc:creator>OKWUDILI ONYENWEE ONWURAH</dc:creator>
  <cp:lastModifiedBy>Okwudili Onyenwee Onwurah</cp:lastModifiedBy>
  <cp:revision>3</cp:revision>
  <dcterms:created xsi:type="dcterms:W3CDTF">2022-01-10T16:41:24Z</dcterms:created>
  <dcterms:modified xsi:type="dcterms:W3CDTF">2024-10-14T09:10:32Z</dcterms:modified>
</cp:coreProperties>
</file>