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13"/>
  </p:notesMasterIdLst>
  <p:sldIdLst>
    <p:sldId id="256" r:id="rId2"/>
    <p:sldId id="257" r:id="rId3"/>
    <p:sldId id="262" r:id="rId4"/>
    <p:sldId id="321" r:id="rId5"/>
    <p:sldId id="319" r:id="rId6"/>
    <p:sldId id="322" r:id="rId7"/>
    <p:sldId id="323" r:id="rId8"/>
    <p:sldId id="324" r:id="rId9"/>
    <p:sldId id="325" r:id="rId10"/>
    <p:sldId id="326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1884E6-A118-4A87-8EC8-AA699F95411E}">
  <a:tblStyle styleId="{211884E6-A118-4A87-8EC8-AA699F9541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6" name="Google Shape;14506;gd362d286f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07" name="Google Shape;14507;gd362d286f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3" name="Google Shape;14583;g102058231d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4" name="Google Shape;14584;g102058231d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02" name="Google Shape;14702;gd362d286f3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3" name="Google Shape;14703;gd362d286f3_1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00">
          <a:extLst>
            <a:ext uri="{FF2B5EF4-FFF2-40B4-BE49-F238E27FC236}">
              <a16:creationId xmlns:a16="http://schemas.microsoft.com/office/drawing/2014/main" id="{02CA3149-96BD-49B0-0B38-38BA0C9F9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1" name="Google Shape;14601;gd362d286f3_1_165:notes">
            <a:extLst>
              <a:ext uri="{FF2B5EF4-FFF2-40B4-BE49-F238E27FC236}">
                <a16:creationId xmlns:a16="http://schemas.microsoft.com/office/drawing/2014/main" id="{D25F4BF7-0E1F-49D7-3E3D-A237F3487F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02" name="Google Shape;14602;gd362d286f3_1_165:notes">
            <a:extLst>
              <a:ext uri="{FF2B5EF4-FFF2-40B4-BE49-F238E27FC236}">
                <a16:creationId xmlns:a16="http://schemas.microsoft.com/office/drawing/2014/main" id="{731CBF7C-478B-AA69-786A-7862AC9DD1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4924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00">
          <a:extLst>
            <a:ext uri="{FF2B5EF4-FFF2-40B4-BE49-F238E27FC236}">
              <a16:creationId xmlns:a16="http://schemas.microsoft.com/office/drawing/2014/main" id="{8D4A8F92-F348-02AB-6CDB-6AAB425D0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1" name="Google Shape;14601;gd362d286f3_1_165:notes">
            <a:extLst>
              <a:ext uri="{FF2B5EF4-FFF2-40B4-BE49-F238E27FC236}">
                <a16:creationId xmlns:a16="http://schemas.microsoft.com/office/drawing/2014/main" id="{2B82CC92-4A9A-3A71-95B8-A8A6F5CAA7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02" name="Google Shape;14602;gd362d286f3_1_165:notes">
            <a:extLst>
              <a:ext uri="{FF2B5EF4-FFF2-40B4-BE49-F238E27FC236}">
                <a16:creationId xmlns:a16="http://schemas.microsoft.com/office/drawing/2014/main" id="{D04D73DE-16C6-78AF-4EFA-A24B7E4E8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8980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0" name="Google Shape;14630;gd362d286f3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31" name="Google Shape;14631;gd362d286f3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540241" y="539995"/>
            <a:ext cx="4063478" cy="4063513"/>
            <a:chOff x="2540241" y="539995"/>
            <a:chExt cx="4063478" cy="4063513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2693235" y="703668"/>
              <a:ext cx="885398" cy="893069"/>
              <a:chOff x="2781975" y="3951500"/>
              <a:chExt cx="640525" cy="646075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" name="Google Shape;267;p2"/>
            <p:cNvGrpSpPr/>
            <p:nvPr/>
          </p:nvGrpSpPr>
          <p:grpSpPr>
            <a:xfrm>
              <a:off x="5652643" y="1012843"/>
              <a:ext cx="885398" cy="893069"/>
              <a:chOff x="2781975" y="3951500"/>
              <a:chExt cx="640525" cy="646075"/>
            </a:xfrm>
          </p:grpSpPr>
          <p:sp>
            <p:nvSpPr>
              <p:cNvPr id="268" name="Google Shape;268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4" name="Google Shape;524;p2"/>
            <p:cNvGrpSpPr/>
            <p:nvPr/>
          </p:nvGrpSpPr>
          <p:grpSpPr>
            <a:xfrm>
              <a:off x="5673099" y="3256281"/>
              <a:ext cx="885398" cy="893069"/>
              <a:chOff x="2781975" y="3951500"/>
              <a:chExt cx="640525" cy="646075"/>
            </a:xfrm>
          </p:grpSpPr>
          <p:sp>
            <p:nvSpPr>
              <p:cNvPr id="525" name="Google Shape;525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0" name="Google Shape;600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1" name="Google Shape;601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" name="Google Shape;602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6" name="Google Shape;646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7" name="Google Shape;647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2" name="Google Shape;652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3" name="Google Shape;653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8" name="Google Shape;658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6" name="Google Shape;676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1" name="Google Shape;781;p2"/>
            <p:cNvGrpSpPr/>
            <p:nvPr/>
          </p:nvGrpSpPr>
          <p:grpSpPr>
            <a:xfrm>
              <a:off x="2672770" y="3466944"/>
              <a:ext cx="885398" cy="893069"/>
              <a:chOff x="2781975" y="3951500"/>
              <a:chExt cx="640525" cy="646075"/>
            </a:xfrm>
          </p:grpSpPr>
          <p:sp>
            <p:nvSpPr>
              <p:cNvPr id="782" name="Google Shape;782;p2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2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2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2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2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2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2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2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2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2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2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2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2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2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2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2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2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2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2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2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2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2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2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2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2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2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2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2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2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2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2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2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2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2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2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2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2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2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2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2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2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2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2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2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2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2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2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2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2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2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2" name="Google Shape;832;p2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3" name="Google Shape;833;p2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2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2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6" name="Google Shape;836;p2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7" name="Google Shape;837;p2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8" name="Google Shape;838;p2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9" name="Google Shape;839;p2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2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2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2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2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2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2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2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2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2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9" name="Google Shape;849;p2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0" name="Google Shape;850;p2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1" name="Google Shape;851;p2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2" name="Google Shape;852;p2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3" name="Google Shape;853;p2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4" name="Google Shape;854;p2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5" name="Google Shape;855;p2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2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2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2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2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2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" name="Google Shape;861;p2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" name="Google Shape;862;p2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2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2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2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" name="Google Shape;866;p2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2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2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2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2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1" name="Google Shape;871;p2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2" name="Google Shape;872;p2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2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2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2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2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2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2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2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2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2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2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2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2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2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2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2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2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2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2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2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2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2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2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2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2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2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2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2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2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2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2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2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2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2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2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2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2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2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2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2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2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2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2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2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2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2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2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2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2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2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2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2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2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2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2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2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8" name="Google Shape;928;p2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9" name="Google Shape;929;p2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0" name="Google Shape;930;p2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1" name="Google Shape;931;p2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2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3" name="Google Shape;933;p2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4" name="Google Shape;934;p2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5" name="Google Shape;935;p2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6" name="Google Shape;936;p2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7" name="Google Shape;937;p2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8" name="Google Shape;938;p2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9" name="Google Shape;939;p2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0" name="Google Shape;940;p2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2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2" name="Google Shape;942;p2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3" name="Google Shape;943;p2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4" name="Google Shape;944;p2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5" name="Google Shape;945;p2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6" name="Google Shape;946;p2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" name="Google Shape;947;p2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" name="Google Shape;948;p2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" name="Google Shape;949;p2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0" name="Google Shape;950;p2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1" name="Google Shape;951;p2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2" name="Google Shape;952;p2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3" name="Google Shape;953;p2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2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2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2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2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2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9" name="Google Shape;959;p2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0" name="Google Shape;960;p2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" name="Google Shape;961;p2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2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2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2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" name="Google Shape;965;p2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" name="Google Shape;966;p2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" name="Google Shape;967;p2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" name="Google Shape;968;p2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2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2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2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2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2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" name="Google Shape;974;p2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" name="Google Shape;975;p2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2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2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2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2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2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2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2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2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2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2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2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2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2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2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2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2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2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2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2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2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2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2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2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2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2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2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2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2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2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2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2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2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2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2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2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2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2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2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2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2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2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2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2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2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2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2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2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2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2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2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2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2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2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2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2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2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2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2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2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2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2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2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38" name="Google Shape;1038;p2"/>
            <p:cNvGrpSpPr/>
            <p:nvPr/>
          </p:nvGrpSpPr>
          <p:grpSpPr>
            <a:xfrm>
              <a:off x="2540241" y="539995"/>
              <a:ext cx="4063478" cy="4063513"/>
              <a:chOff x="3218850" y="1285900"/>
              <a:chExt cx="2939650" cy="2939675"/>
            </a:xfrm>
          </p:grpSpPr>
          <p:sp>
            <p:nvSpPr>
              <p:cNvPr id="1039" name="Google Shape;1039;p2"/>
              <p:cNvSpPr/>
              <p:nvPr/>
            </p:nvSpPr>
            <p:spPr>
              <a:xfrm>
                <a:off x="4095250" y="1285900"/>
                <a:ext cx="1186825" cy="2939675"/>
              </a:xfrm>
              <a:custGeom>
                <a:avLst/>
                <a:gdLst/>
                <a:ahLst/>
                <a:cxnLst/>
                <a:rect l="l" t="t" r="r" b="b"/>
                <a:pathLst>
                  <a:path w="47473" h="117587" fill="none" extrusionOk="0">
                    <a:moveTo>
                      <a:pt x="47472" y="58793"/>
                    </a:moveTo>
                    <a:cubicBezTo>
                      <a:pt x="47472" y="74386"/>
                      <a:pt x="44971" y="89340"/>
                      <a:pt x="40520" y="100366"/>
                    </a:cubicBezTo>
                    <a:cubicBezTo>
                      <a:pt x="36069" y="111392"/>
                      <a:pt x="30031" y="117587"/>
                      <a:pt x="23736" y="117587"/>
                    </a:cubicBezTo>
                    <a:cubicBezTo>
                      <a:pt x="17440" y="117587"/>
                      <a:pt x="11404" y="111392"/>
                      <a:pt x="6953" y="100366"/>
                    </a:cubicBezTo>
                    <a:cubicBezTo>
                      <a:pt x="2501" y="89340"/>
                      <a:pt x="1" y="74386"/>
                      <a:pt x="1" y="58793"/>
                    </a:cubicBezTo>
                    <a:cubicBezTo>
                      <a:pt x="1" y="43201"/>
                      <a:pt x="2501" y="28246"/>
                      <a:pt x="6953" y="17221"/>
                    </a:cubicBezTo>
                    <a:cubicBezTo>
                      <a:pt x="11404" y="6195"/>
                      <a:pt x="17440" y="0"/>
                      <a:pt x="23736" y="0"/>
                    </a:cubicBezTo>
                    <a:cubicBezTo>
                      <a:pt x="30031" y="0"/>
                      <a:pt x="36069" y="6195"/>
                      <a:pt x="40520" y="17221"/>
                    </a:cubicBezTo>
                    <a:cubicBezTo>
                      <a:pt x="44971" y="28246"/>
                      <a:pt x="47472" y="43201"/>
                      <a:pt x="47472" y="58793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2"/>
              <p:cNvSpPr/>
              <p:nvPr/>
            </p:nvSpPr>
            <p:spPr>
              <a:xfrm>
                <a:off x="3218850" y="2162325"/>
                <a:ext cx="2939650" cy="1186800"/>
              </a:xfrm>
              <a:custGeom>
                <a:avLst/>
                <a:gdLst/>
                <a:ahLst/>
                <a:cxnLst/>
                <a:rect l="l" t="t" r="r" b="b"/>
                <a:pathLst>
                  <a:path w="117586" h="47472" fill="none" extrusionOk="0">
                    <a:moveTo>
                      <a:pt x="117585" y="23736"/>
                    </a:moveTo>
                    <a:cubicBezTo>
                      <a:pt x="117585" y="30032"/>
                      <a:pt x="111391" y="36069"/>
                      <a:pt x="100366" y="40520"/>
                    </a:cubicBezTo>
                    <a:cubicBezTo>
                      <a:pt x="89339" y="44972"/>
                      <a:pt x="74386" y="47471"/>
                      <a:pt x="58792" y="47471"/>
                    </a:cubicBezTo>
                    <a:cubicBezTo>
                      <a:pt x="43200" y="47471"/>
                      <a:pt x="28245" y="44972"/>
                      <a:pt x="17220" y="40520"/>
                    </a:cubicBezTo>
                    <a:cubicBezTo>
                      <a:pt x="6193" y="36069"/>
                      <a:pt x="0" y="30032"/>
                      <a:pt x="0" y="23736"/>
                    </a:cubicBezTo>
                    <a:cubicBezTo>
                      <a:pt x="0" y="17441"/>
                      <a:pt x="6193" y="11403"/>
                      <a:pt x="17220" y="6952"/>
                    </a:cubicBezTo>
                    <a:cubicBezTo>
                      <a:pt x="28245" y="2501"/>
                      <a:pt x="43200" y="0"/>
                      <a:pt x="58792" y="0"/>
                    </a:cubicBezTo>
                    <a:cubicBezTo>
                      <a:pt x="74386" y="0"/>
                      <a:pt x="89339" y="2501"/>
                      <a:pt x="100366" y="6952"/>
                    </a:cubicBezTo>
                    <a:cubicBezTo>
                      <a:pt x="111391" y="11403"/>
                      <a:pt x="117585" y="17441"/>
                      <a:pt x="117585" y="23736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2"/>
              <p:cNvSpPr/>
              <p:nvPr/>
            </p:nvSpPr>
            <p:spPr>
              <a:xfrm>
                <a:off x="3572225" y="1566450"/>
                <a:ext cx="2232650" cy="2378525"/>
              </a:xfrm>
              <a:custGeom>
                <a:avLst/>
                <a:gdLst/>
                <a:ahLst/>
                <a:cxnLst/>
                <a:rect l="l" t="t" r="r" b="b"/>
                <a:pathLst>
                  <a:path w="89306" h="95141" fill="none" extrusionOk="0">
                    <a:moveTo>
                      <a:pt x="84409" y="4257"/>
                    </a:moveTo>
                    <a:cubicBezTo>
                      <a:pt x="89047" y="8514"/>
                      <a:pt x="89306" y="17160"/>
                      <a:pt x="85129" y="28294"/>
                    </a:cubicBezTo>
                    <a:cubicBezTo>
                      <a:pt x="80952" y="39426"/>
                      <a:pt x="72683" y="52134"/>
                      <a:pt x="62140" y="63620"/>
                    </a:cubicBezTo>
                    <a:cubicBezTo>
                      <a:pt x="51596" y="75108"/>
                      <a:pt x="39641" y="84433"/>
                      <a:pt x="28906" y="89546"/>
                    </a:cubicBezTo>
                    <a:cubicBezTo>
                      <a:pt x="18171" y="94658"/>
                      <a:pt x="9535" y="95141"/>
                      <a:pt x="4897" y="90884"/>
                    </a:cubicBezTo>
                    <a:cubicBezTo>
                      <a:pt x="259" y="86626"/>
                      <a:pt x="0" y="77981"/>
                      <a:pt x="4177" y="66848"/>
                    </a:cubicBezTo>
                    <a:cubicBezTo>
                      <a:pt x="8354" y="55716"/>
                      <a:pt x="16623" y="43007"/>
                      <a:pt x="27168" y="31521"/>
                    </a:cubicBezTo>
                    <a:cubicBezTo>
                      <a:pt x="37711" y="20033"/>
                      <a:pt x="49665" y="10708"/>
                      <a:pt x="60400" y="5595"/>
                    </a:cubicBezTo>
                    <a:cubicBezTo>
                      <a:pt x="71136" y="481"/>
                      <a:pt x="79771" y="1"/>
                      <a:pt x="84409" y="4257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2"/>
              <p:cNvSpPr/>
              <p:nvPr/>
            </p:nvSpPr>
            <p:spPr>
              <a:xfrm>
                <a:off x="3537975" y="1605175"/>
                <a:ext cx="2301225" cy="2301200"/>
              </a:xfrm>
              <a:custGeom>
                <a:avLst/>
                <a:gdLst/>
                <a:ahLst/>
                <a:cxnLst/>
                <a:rect l="l" t="t" r="r" b="b"/>
                <a:pathLst>
                  <a:path w="92049" h="92048" fill="none" extrusionOk="0">
                    <a:moveTo>
                      <a:pt x="62808" y="29240"/>
                    </a:moveTo>
                    <a:cubicBezTo>
                      <a:pt x="73835" y="40267"/>
                      <a:pt x="82640" y="52609"/>
                      <a:pt x="87289" y="63552"/>
                    </a:cubicBezTo>
                    <a:cubicBezTo>
                      <a:pt x="91937" y="74496"/>
                      <a:pt x="92049" y="83145"/>
                      <a:pt x="87598" y="87596"/>
                    </a:cubicBezTo>
                    <a:cubicBezTo>
                      <a:pt x="83146" y="92047"/>
                      <a:pt x="74498" y="91937"/>
                      <a:pt x="63554" y="87287"/>
                    </a:cubicBezTo>
                    <a:cubicBezTo>
                      <a:pt x="52610" y="82639"/>
                      <a:pt x="40268" y="73833"/>
                      <a:pt x="29241" y="62808"/>
                    </a:cubicBezTo>
                    <a:cubicBezTo>
                      <a:pt x="18216" y="51781"/>
                      <a:pt x="9410" y="39439"/>
                      <a:pt x="4760" y="28496"/>
                    </a:cubicBezTo>
                    <a:cubicBezTo>
                      <a:pt x="112" y="17552"/>
                      <a:pt x="1" y="8903"/>
                      <a:pt x="4453" y="4452"/>
                    </a:cubicBezTo>
                    <a:cubicBezTo>
                      <a:pt x="8904" y="1"/>
                      <a:pt x="17553" y="111"/>
                      <a:pt x="28497" y="4761"/>
                    </a:cubicBezTo>
                    <a:cubicBezTo>
                      <a:pt x="39441" y="9409"/>
                      <a:pt x="51783" y="18215"/>
                      <a:pt x="62808" y="29240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43" name="Google Shape;1043;p2"/>
            <p:cNvSpPr/>
            <p:nvPr/>
          </p:nvSpPr>
          <p:spPr>
            <a:xfrm>
              <a:off x="3038111" y="1075740"/>
              <a:ext cx="150809" cy="150774"/>
            </a:xfrm>
            <a:custGeom>
              <a:avLst/>
              <a:gdLst/>
              <a:ahLst/>
              <a:cxnLst/>
              <a:rect l="l" t="t" r="r" b="b"/>
              <a:pathLst>
                <a:path w="4364" h="4363" extrusionOk="0">
                  <a:moveTo>
                    <a:pt x="2183" y="1"/>
                  </a:moveTo>
                  <a:cubicBezTo>
                    <a:pt x="977" y="1"/>
                    <a:pt x="1" y="977"/>
                    <a:pt x="1" y="2181"/>
                  </a:cubicBezTo>
                  <a:cubicBezTo>
                    <a:pt x="1" y="3386"/>
                    <a:pt x="977" y="4363"/>
                    <a:pt x="2183" y="4363"/>
                  </a:cubicBezTo>
                  <a:cubicBezTo>
                    <a:pt x="3387" y="4363"/>
                    <a:pt x="4363" y="3386"/>
                    <a:pt x="4363" y="2181"/>
                  </a:cubicBezTo>
                  <a:cubicBezTo>
                    <a:pt x="4363" y="977"/>
                    <a:pt x="3387" y="1"/>
                    <a:pt x="21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2"/>
            <p:cNvSpPr/>
            <p:nvPr/>
          </p:nvSpPr>
          <p:spPr>
            <a:xfrm>
              <a:off x="4789381" y="375743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0"/>
                  </a:moveTo>
                  <a:cubicBezTo>
                    <a:pt x="978" y="0"/>
                    <a:pt x="0" y="977"/>
                    <a:pt x="0" y="2182"/>
                  </a:cubicBezTo>
                  <a:cubicBezTo>
                    <a:pt x="0" y="3386"/>
                    <a:pt x="978" y="4363"/>
                    <a:pt x="2182" y="4363"/>
                  </a:cubicBezTo>
                  <a:cubicBezTo>
                    <a:pt x="3386" y="4363"/>
                    <a:pt x="4362" y="3386"/>
                    <a:pt x="4362" y="2182"/>
                  </a:cubicBezTo>
                  <a:cubicBezTo>
                    <a:pt x="4362" y="977"/>
                    <a:pt x="3386" y="0"/>
                    <a:pt x="2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2"/>
            <p:cNvSpPr/>
            <p:nvPr/>
          </p:nvSpPr>
          <p:spPr>
            <a:xfrm>
              <a:off x="6000380" y="1383889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1" y="1"/>
                  </a:moveTo>
                  <a:cubicBezTo>
                    <a:pt x="978" y="1"/>
                    <a:pt x="0" y="976"/>
                    <a:pt x="0" y="2181"/>
                  </a:cubicBezTo>
                  <a:cubicBezTo>
                    <a:pt x="0" y="3385"/>
                    <a:pt x="975" y="4363"/>
                    <a:pt x="2181" y="4363"/>
                  </a:cubicBezTo>
                  <a:cubicBezTo>
                    <a:pt x="3385" y="4363"/>
                    <a:pt x="4363" y="3386"/>
                    <a:pt x="4363" y="2181"/>
                  </a:cubicBezTo>
                  <a:cubicBezTo>
                    <a:pt x="4363" y="977"/>
                    <a:pt x="3385" y="1"/>
                    <a:pt x="21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2"/>
            <p:cNvSpPr/>
            <p:nvPr/>
          </p:nvSpPr>
          <p:spPr>
            <a:xfrm>
              <a:off x="4062153" y="426501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6"/>
                    <a:pt x="977" y="4363"/>
                    <a:pt x="2182" y="4363"/>
                  </a:cubicBezTo>
                  <a:cubicBezTo>
                    <a:pt x="3386" y="4363"/>
                    <a:pt x="4363" y="3386"/>
                    <a:pt x="4363" y="2181"/>
                  </a:cubicBezTo>
                  <a:cubicBezTo>
                    <a:pt x="4363" y="977"/>
                    <a:pt x="3386" y="1"/>
                    <a:pt x="21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2"/>
            <p:cNvSpPr/>
            <p:nvPr/>
          </p:nvSpPr>
          <p:spPr>
            <a:xfrm>
              <a:off x="4210198" y="1239957"/>
              <a:ext cx="150774" cy="150809"/>
            </a:xfrm>
            <a:custGeom>
              <a:avLst/>
              <a:gdLst/>
              <a:ahLst/>
              <a:cxnLst/>
              <a:rect l="l" t="t" r="r" b="b"/>
              <a:pathLst>
                <a:path w="4363" h="4364" extrusionOk="0">
                  <a:moveTo>
                    <a:pt x="2180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7"/>
                    <a:pt x="977" y="4363"/>
                    <a:pt x="2180" y="4363"/>
                  </a:cubicBezTo>
                  <a:cubicBezTo>
                    <a:pt x="3386" y="4363"/>
                    <a:pt x="4362" y="3387"/>
                    <a:pt x="4362" y="2181"/>
                  </a:cubicBezTo>
                  <a:cubicBezTo>
                    <a:pt x="4362" y="977"/>
                    <a:pt x="3386" y="1"/>
                    <a:pt x="2180" y="1"/>
                  </a:cubicBezTo>
                  <a:close/>
                </a:path>
              </a:pathLst>
            </a:custGeom>
            <a:solidFill>
              <a:srgbClr val="1E83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2"/>
            <p:cNvSpPr/>
            <p:nvPr/>
          </p:nvSpPr>
          <p:spPr>
            <a:xfrm>
              <a:off x="4712215" y="540064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3" y="1"/>
                  </a:moveTo>
                  <a:cubicBezTo>
                    <a:pt x="1073" y="1"/>
                    <a:pt x="109" y="913"/>
                    <a:pt x="54" y="2084"/>
                  </a:cubicBezTo>
                  <a:cubicBezTo>
                    <a:pt x="0" y="3288"/>
                    <a:pt x="933" y="4306"/>
                    <a:pt x="2137" y="4360"/>
                  </a:cubicBezTo>
                  <a:cubicBezTo>
                    <a:pt x="2171" y="4362"/>
                    <a:pt x="2205" y="4363"/>
                    <a:pt x="2239" y="4363"/>
                  </a:cubicBezTo>
                  <a:cubicBezTo>
                    <a:pt x="3396" y="4363"/>
                    <a:pt x="4361" y="3449"/>
                    <a:pt x="4413" y="2280"/>
                  </a:cubicBezTo>
                  <a:cubicBezTo>
                    <a:pt x="4468" y="1076"/>
                    <a:pt x="3535" y="56"/>
                    <a:pt x="2333" y="3"/>
                  </a:cubicBezTo>
                  <a:cubicBezTo>
                    <a:pt x="2299" y="1"/>
                    <a:pt x="2266" y="1"/>
                    <a:pt x="223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"/>
            <p:cNvSpPr/>
            <p:nvPr/>
          </p:nvSpPr>
          <p:spPr>
            <a:xfrm>
              <a:off x="6035594" y="3662680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0" y="1"/>
                  </a:moveTo>
                  <a:cubicBezTo>
                    <a:pt x="1071" y="1"/>
                    <a:pt x="108" y="914"/>
                    <a:pt x="54" y="2084"/>
                  </a:cubicBezTo>
                  <a:cubicBezTo>
                    <a:pt x="0" y="3288"/>
                    <a:pt x="933" y="4306"/>
                    <a:pt x="2137" y="4361"/>
                  </a:cubicBezTo>
                  <a:cubicBezTo>
                    <a:pt x="2170" y="4362"/>
                    <a:pt x="2203" y="4363"/>
                    <a:pt x="2236" y="4363"/>
                  </a:cubicBezTo>
                  <a:cubicBezTo>
                    <a:pt x="3395" y="4363"/>
                    <a:pt x="4361" y="3449"/>
                    <a:pt x="4413" y="2280"/>
                  </a:cubicBezTo>
                  <a:cubicBezTo>
                    <a:pt x="4468" y="1076"/>
                    <a:pt x="3535" y="57"/>
                    <a:pt x="2333" y="3"/>
                  </a:cubicBezTo>
                  <a:cubicBezTo>
                    <a:pt x="2298" y="1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2"/>
            <p:cNvSpPr/>
            <p:nvPr/>
          </p:nvSpPr>
          <p:spPr>
            <a:xfrm>
              <a:off x="3020487" y="3836331"/>
              <a:ext cx="154403" cy="150809"/>
            </a:xfrm>
            <a:custGeom>
              <a:avLst/>
              <a:gdLst/>
              <a:ahLst/>
              <a:cxnLst/>
              <a:rect l="l" t="t" r="r" b="b"/>
              <a:pathLst>
                <a:path w="4468" h="4364" extrusionOk="0">
                  <a:moveTo>
                    <a:pt x="2230" y="1"/>
                  </a:moveTo>
                  <a:cubicBezTo>
                    <a:pt x="1071" y="1"/>
                    <a:pt x="109" y="914"/>
                    <a:pt x="56" y="2084"/>
                  </a:cubicBezTo>
                  <a:cubicBezTo>
                    <a:pt x="0" y="3288"/>
                    <a:pt x="933" y="4307"/>
                    <a:pt x="2137" y="4361"/>
                  </a:cubicBezTo>
                  <a:cubicBezTo>
                    <a:pt x="2170" y="4362"/>
                    <a:pt x="2204" y="4363"/>
                    <a:pt x="2237" y="4363"/>
                  </a:cubicBezTo>
                  <a:cubicBezTo>
                    <a:pt x="3397" y="4363"/>
                    <a:pt x="4361" y="3450"/>
                    <a:pt x="4413" y="2280"/>
                  </a:cubicBezTo>
                  <a:cubicBezTo>
                    <a:pt x="4468" y="1074"/>
                    <a:pt x="3537" y="56"/>
                    <a:pt x="2333" y="3"/>
                  </a:cubicBezTo>
                  <a:cubicBezTo>
                    <a:pt x="2298" y="2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1" name="Google Shape;1051;p2"/>
          <p:cNvSpPr txBox="1">
            <a:spLocks noGrp="1"/>
          </p:cNvSpPr>
          <p:nvPr>
            <p:ph type="ctrTitle"/>
          </p:nvPr>
        </p:nvSpPr>
        <p:spPr>
          <a:xfrm>
            <a:off x="339125" y="1902300"/>
            <a:ext cx="8470500" cy="1255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32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52" name="Google Shape;1052;p2"/>
          <p:cNvSpPr txBox="1">
            <a:spLocks noGrp="1"/>
          </p:cNvSpPr>
          <p:nvPr>
            <p:ph type="subTitle" idx="1"/>
          </p:nvPr>
        </p:nvSpPr>
        <p:spPr>
          <a:xfrm>
            <a:off x="2471850" y="3158100"/>
            <a:ext cx="4200300" cy="4095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0" name="Google Shape;2100;p4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2101" name="Google Shape;2101;p4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4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4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4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4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4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4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4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4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4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4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4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4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4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4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4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4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4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4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4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4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4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4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4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4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4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4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4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4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4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4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4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4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4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4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4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4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4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4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4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4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4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4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4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4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4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4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4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4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4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4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4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4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4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4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4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4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4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4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4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4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4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4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4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4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4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4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4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4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4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4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4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4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4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4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4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4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4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4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4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4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4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4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4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4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4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4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4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4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4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4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4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4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4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4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4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4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4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4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4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4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4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4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4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4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4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4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4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4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4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4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4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4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4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4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4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4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4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4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4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4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4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4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4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4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4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4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4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4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4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4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4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4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4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4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4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4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4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4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4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4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4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4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4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4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4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4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4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4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4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4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4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4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4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4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4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4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4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4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4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4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4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4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4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4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4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4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4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4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4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4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4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4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4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4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4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4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4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4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4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4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4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4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4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4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4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4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4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4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4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4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4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4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4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4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4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4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4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4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4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4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4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4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4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4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4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4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4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4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4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4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4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4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4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4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4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4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4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4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4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4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4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4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4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4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4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4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4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4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4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4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4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4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4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4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4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4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4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4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4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4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4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4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4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4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4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4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4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4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4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4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4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4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4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57" name="Google Shape;2357;p4"/>
          <p:cNvSpPr txBox="1">
            <a:spLocks noGrp="1"/>
          </p:cNvSpPr>
          <p:nvPr>
            <p:ph type="title"/>
          </p:nvPr>
        </p:nvSpPr>
        <p:spPr>
          <a:xfrm>
            <a:off x="334175" y="291775"/>
            <a:ext cx="8475600" cy="6579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0" rIns="36575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58" name="Google Shape;2358;p4"/>
          <p:cNvSpPr txBox="1">
            <a:spLocks noGrp="1"/>
          </p:cNvSpPr>
          <p:nvPr>
            <p:ph type="body" idx="1"/>
          </p:nvPr>
        </p:nvSpPr>
        <p:spPr>
          <a:xfrm>
            <a:off x="334175" y="949625"/>
            <a:ext cx="8475600" cy="3902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0" name="Google Shape;2360;p5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2361" name="Google Shape;2361;p5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5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5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5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5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5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5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5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5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5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5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5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5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5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5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5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5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5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5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5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5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5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5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5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5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5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5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5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5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5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5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5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5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5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5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5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5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5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5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5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5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5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5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5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5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5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5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5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5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5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5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5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5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5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5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5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5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5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5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5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5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5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5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5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5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5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5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5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5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5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5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5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5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5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5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5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5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5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5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5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5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5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5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5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5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5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5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5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5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5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5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5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5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5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5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5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5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5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5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5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5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5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5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5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5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5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5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5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5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5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5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5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5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5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5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5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5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5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5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5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5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5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5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5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5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5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5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5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5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5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5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5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5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5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5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5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5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5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5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5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5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5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5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5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5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5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5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5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5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5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5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5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5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5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5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5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5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5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5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5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5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5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5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5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5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5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5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5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5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5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5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5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5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5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5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5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5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5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5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5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5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5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5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5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5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5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5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5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5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5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5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5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5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5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5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5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5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5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5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5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5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5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5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5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5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5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5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5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5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5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5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5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5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5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5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5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5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5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5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5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5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5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5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5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5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5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5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5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5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5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5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5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5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5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5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5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5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5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5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5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5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5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5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5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5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5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5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5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5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5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5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5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5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5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5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5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17" name="Google Shape;2617;p5"/>
          <p:cNvSpPr/>
          <p:nvPr/>
        </p:nvSpPr>
        <p:spPr>
          <a:xfrm>
            <a:off x="334200" y="949675"/>
            <a:ext cx="8475600" cy="39045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8" name="Google Shape;2618;p5"/>
          <p:cNvSpPr txBox="1">
            <a:spLocks noGrp="1"/>
          </p:cNvSpPr>
          <p:nvPr>
            <p:ph type="subTitle" idx="1"/>
          </p:nvPr>
        </p:nvSpPr>
        <p:spPr>
          <a:xfrm>
            <a:off x="334226" y="2571750"/>
            <a:ext cx="4237800" cy="4572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19" name="Google Shape;2619;p5"/>
          <p:cNvSpPr txBox="1">
            <a:spLocks noGrp="1"/>
          </p:cNvSpPr>
          <p:nvPr>
            <p:ph type="subTitle" idx="2"/>
          </p:nvPr>
        </p:nvSpPr>
        <p:spPr>
          <a:xfrm>
            <a:off x="4572026" y="2571750"/>
            <a:ext cx="4237800" cy="4572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620" name="Google Shape;2620;p5"/>
          <p:cNvSpPr txBox="1">
            <a:spLocks noGrp="1"/>
          </p:cNvSpPr>
          <p:nvPr>
            <p:ph type="subTitle" idx="3"/>
          </p:nvPr>
        </p:nvSpPr>
        <p:spPr>
          <a:xfrm>
            <a:off x="1264351" y="3263748"/>
            <a:ext cx="2377500" cy="10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1" name="Google Shape;2621;p5"/>
          <p:cNvSpPr txBox="1">
            <a:spLocks noGrp="1"/>
          </p:cNvSpPr>
          <p:nvPr>
            <p:ph type="subTitle" idx="4"/>
          </p:nvPr>
        </p:nvSpPr>
        <p:spPr>
          <a:xfrm>
            <a:off x="5502176" y="3263748"/>
            <a:ext cx="2377500" cy="10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2" name="Google Shape;2622;p5"/>
          <p:cNvSpPr txBox="1">
            <a:spLocks noGrp="1"/>
          </p:cNvSpPr>
          <p:nvPr>
            <p:ph type="title"/>
          </p:nvPr>
        </p:nvSpPr>
        <p:spPr>
          <a:xfrm>
            <a:off x="334175" y="291775"/>
            <a:ext cx="8475600" cy="6579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0" rIns="36575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cxnSp>
        <p:nvCxnSpPr>
          <p:cNvPr id="2623" name="Google Shape;2623;p5"/>
          <p:cNvCxnSpPr/>
          <p:nvPr/>
        </p:nvCxnSpPr>
        <p:spPr>
          <a:xfrm>
            <a:off x="4571975" y="949675"/>
            <a:ext cx="0" cy="39075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4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0" name="Google Shape;4190;p9"/>
          <p:cNvGrpSpPr/>
          <p:nvPr/>
        </p:nvGrpSpPr>
        <p:grpSpPr>
          <a:xfrm>
            <a:off x="339116" y="539995"/>
            <a:ext cx="4063478" cy="4063513"/>
            <a:chOff x="2540241" y="539995"/>
            <a:chExt cx="4063478" cy="4063513"/>
          </a:xfrm>
        </p:grpSpPr>
        <p:grpSp>
          <p:nvGrpSpPr>
            <p:cNvPr id="4191" name="Google Shape;4191;p9"/>
            <p:cNvGrpSpPr/>
            <p:nvPr/>
          </p:nvGrpSpPr>
          <p:grpSpPr>
            <a:xfrm>
              <a:off x="2693235" y="703668"/>
              <a:ext cx="885398" cy="893069"/>
              <a:chOff x="2781975" y="3951500"/>
              <a:chExt cx="640525" cy="646075"/>
            </a:xfrm>
          </p:grpSpPr>
          <p:sp>
            <p:nvSpPr>
              <p:cNvPr id="4192" name="Google Shape;4192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3" name="Google Shape;4193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4" name="Google Shape;4194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5" name="Google Shape;4195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6" name="Google Shape;4196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7" name="Google Shape;4197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8" name="Google Shape;4198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9" name="Google Shape;4199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0" name="Google Shape;4200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1" name="Google Shape;4201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2" name="Google Shape;4202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3" name="Google Shape;4203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4" name="Google Shape;4204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5" name="Google Shape;4205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6" name="Google Shape;4206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7" name="Google Shape;4207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8" name="Google Shape;4208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9" name="Google Shape;4209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0" name="Google Shape;4210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1" name="Google Shape;4211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2" name="Google Shape;4212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3" name="Google Shape;4213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4" name="Google Shape;4214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5" name="Google Shape;4215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6" name="Google Shape;4216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7" name="Google Shape;4217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8" name="Google Shape;4218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9" name="Google Shape;4219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0" name="Google Shape;4220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1" name="Google Shape;4221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2" name="Google Shape;4222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3" name="Google Shape;4223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4" name="Google Shape;4224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5" name="Google Shape;4225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6" name="Google Shape;4226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7" name="Google Shape;4227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8" name="Google Shape;4228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9" name="Google Shape;4229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0" name="Google Shape;4230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1" name="Google Shape;4231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2" name="Google Shape;4232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3" name="Google Shape;4233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4" name="Google Shape;4234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5" name="Google Shape;4235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6" name="Google Shape;4236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7" name="Google Shape;4237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8" name="Google Shape;4238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9" name="Google Shape;4239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0" name="Google Shape;4240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1" name="Google Shape;4241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2" name="Google Shape;4242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3" name="Google Shape;4243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4" name="Google Shape;4244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5" name="Google Shape;4245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6" name="Google Shape;4246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7" name="Google Shape;4247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8" name="Google Shape;4248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9" name="Google Shape;4249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0" name="Google Shape;4250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1" name="Google Shape;4251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2" name="Google Shape;4252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3" name="Google Shape;4253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4" name="Google Shape;4254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5" name="Google Shape;4255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6" name="Google Shape;4256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7" name="Google Shape;4257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8" name="Google Shape;4258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9" name="Google Shape;4259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0" name="Google Shape;4260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1" name="Google Shape;4261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2" name="Google Shape;4262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3" name="Google Shape;4263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4" name="Google Shape;4264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5" name="Google Shape;4265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6" name="Google Shape;4266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7" name="Google Shape;4267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8" name="Google Shape;4268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9" name="Google Shape;4269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0" name="Google Shape;4270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1" name="Google Shape;4271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2" name="Google Shape;4272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3" name="Google Shape;4273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4" name="Google Shape;4274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5" name="Google Shape;4275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6" name="Google Shape;4276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7" name="Google Shape;4277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8" name="Google Shape;4278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9" name="Google Shape;4279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0" name="Google Shape;4280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1" name="Google Shape;4281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2" name="Google Shape;4282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3" name="Google Shape;4283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4" name="Google Shape;4284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5" name="Google Shape;4285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6" name="Google Shape;4286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7" name="Google Shape;4287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8" name="Google Shape;4288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9" name="Google Shape;4289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0" name="Google Shape;4290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1" name="Google Shape;4291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2" name="Google Shape;4292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3" name="Google Shape;4293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4" name="Google Shape;4294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5" name="Google Shape;4295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6" name="Google Shape;4296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7" name="Google Shape;4297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8" name="Google Shape;4298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9" name="Google Shape;4299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0" name="Google Shape;4300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1" name="Google Shape;4301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2" name="Google Shape;4302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3" name="Google Shape;4303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4" name="Google Shape;4304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5" name="Google Shape;4305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6" name="Google Shape;4306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7" name="Google Shape;4307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8" name="Google Shape;4308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9" name="Google Shape;4309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0" name="Google Shape;4310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1" name="Google Shape;4311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2" name="Google Shape;4312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3" name="Google Shape;4313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4" name="Google Shape;4314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5" name="Google Shape;4315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6" name="Google Shape;4316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7" name="Google Shape;4317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8" name="Google Shape;4318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9" name="Google Shape;4319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0" name="Google Shape;4320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1" name="Google Shape;4321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2" name="Google Shape;4322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3" name="Google Shape;4323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4" name="Google Shape;4324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5" name="Google Shape;4325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6" name="Google Shape;4326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7" name="Google Shape;4327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8" name="Google Shape;4328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9" name="Google Shape;4329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0" name="Google Shape;4330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1" name="Google Shape;4331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2" name="Google Shape;4332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3" name="Google Shape;4333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4" name="Google Shape;4334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5" name="Google Shape;4335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6" name="Google Shape;4336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7" name="Google Shape;4337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8" name="Google Shape;4338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9" name="Google Shape;4339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0" name="Google Shape;4340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1" name="Google Shape;4341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2" name="Google Shape;4342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3" name="Google Shape;4343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4" name="Google Shape;4344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5" name="Google Shape;4345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6" name="Google Shape;4346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7" name="Google Shape;4347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8" name="Google Shape;4348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9" name="Google Shape;4349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0" name="Google Shape;4350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1" name="Google Shape;4351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2" name="Google Shape;4352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3" name="Google Shape;4353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4" name="Google Shape;4354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5" name="Google Shape;4355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6" name="Google Shape;4356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7" name="Google Shape;4357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8" name="Google Shape;4358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9" name="Google Shape;4359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0" name="Google Shape;4360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1" name="Google Shape;4361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2" name="Google Shape;4362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3" name="Google Shape;4363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4" name="Google Shape;4364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5" name="Google Shape;4365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6" name="Google Shape;4366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7" name="Google Shape;4367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8" name="Google Shape;4368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9" name="Google Shape;4369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0" name="Google Shape;4370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1" name="Google Shape;4371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2" name="Google Shape;4372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3" name="Google Shape;4373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4" name="Google Shape;4374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5" name="Google Shape;4375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6" name="Google Shape;4376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7" name="Google Shape;4377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8" name="Google Shape;4378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9" name="Google Shape;4379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0" name="Google Shape;4380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1" name="Google Shape;4381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2" name="Google Shape;4382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3" name="Google Shape;4383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4" name="Google Shape;4384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5" name="Google Shape;4385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6" name="Google Shape;4386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7" name="Google Shape;4387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8" name="Google Shape;4388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9" name="Google Shape;4389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0" name="Google Shape;4390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1" name="Google Shape;4391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2" name="Google Shape;4392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3" name="Google Shape;4393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4" name="Google Shape;4394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5" name="Google Shape;4395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6" name="Google Shape;4396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7" name="Google Shape;4397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8" name="Google Shape;4398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9" name="Google Shape;4399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0" name="Google Shape;4400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1" name="Google Shape;4401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2" name="Google Shape;4402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3" name="Google Shape;4403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4" name="Google Shape;4404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5" name="Google Shape;4405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6" name="Google Shape;4406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7" name="Google Shape;4407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8" name="Google Shape;4408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9" name="Google Shape;4409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0" name="Google Shape;4410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1" name="Google Shape;4411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2" name="Google Shape;4412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3" name="Google Shape;4413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4" name="Google Shape;4414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5" name="Google Shape;4415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6" name="Google Shape;4416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7" name="Google Shape;4417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8" name="Google Shape;4418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9" name="Google Shape;4419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0" name="Google Shape;4420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1" name="Google Shape;4421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2" name="Google Shape;4422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3" name="Google Shape;4423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4" name="Google Shape;4424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5" name="Google Shape;4425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6" name="Google Shape;4426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7" name="Google Shape;4427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8" name="Google Shape;4428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9" name="Google Shape;4429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0" name="Google Shape;4430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1" name="Google Shape;4431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2" name="Google Shape;4432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3" name="Google Shape;4433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4" name="Google Shape;4434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5" name="Google Shape;4435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6" name="Google Shape;4436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7" name="Google Shape;4437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8" name="Google Shape;4438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9" name="Google Shape;4439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0" name="Google Shape;4440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1" name="Google Shape;4441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2" name="Google Shape;4442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3" name="Google Shape;4443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4" name="Google Shape;4444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5" name="Google Shape;4445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6" name="Google Shape;4446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7" name="Google Shape;4447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48" name="Google Shape;4448;p9"/>
            <p:cNvGrpSpPr/>
            <p:nvPr/>
          </p:nvGrpSpPr>
          <p:grpSpPr>
            <a:xfrm>
              <a:off x="5652643" y="1012843"/>
              <a:ext cx="885398" cy="893069"/>
              <a:chOff x="2781975" y="3951500"/>
              <a:chExt cx="640525" cy="646075"/>
            </a:xfrm>
          </p:grpSpPr>
          <p:sp>
            <p:nvSpPr>
              <p:cNvPr id="4449" name="Google Shape;4449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0" name="Google Shape;4450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1" name="Google Shape;4451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2" name="Google Shape;4452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3" name="Google Shape;4453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4" name="Google Shape;4454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5" name="Google Shape;4455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6" name="Google Shape;4456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7" name="Google Shape;4457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8" name="Google Shape;4458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9" name="Google Shape;4459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0" name="Google Shape;4460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1" name="Google Shape;4461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2" name="Google Shape;4462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3" name="Google Shape;4463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4" name="Google Shape;4464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5" name="Google Shape;4465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6" name="Google Shape;4466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7" name="Google Shape;4467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8" name="Google Shape;4468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9" name="Google Shape;4469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0" name="Google Shape;4470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1" name="Google Shape;4471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2" name="Google Shape;4472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3" name="Google Shape;4473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4" name="Google Shape;4474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5" name="Google Shape;4475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6" name="Google Shape;4476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7" name="Google Shape;4477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8" name="Google Shape;4478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9" name="Google Shape;4479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0" name="Google Shape;4480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1" name="Google Shape;4481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2" name="Google Shape;4482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3" name="Google Shape;4483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4" name="Google Shape;4484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5" name="Google Shape;4485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6" name="Google Shape;4486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7" name="Google Shape;4487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8" name="Google Shape;4488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9" name="Google Shape;4489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0" name="Google Shape;4490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1" name="Google Shape;4491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2" name="Google Shape;4492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3" name="Google Shape;4493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4" name="Google Shape;4494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5" name="Google Shape;4495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6" name="Google Shape;4496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7" name="Google Shape;4497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8" name="Google Shape;4498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9" name="Google Shape;4499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0" name="Google Shape;4500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1" name="Google Shape;4501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2" name="Google Shape;4502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3" name="Google Shape;4503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4" name="Google Shape;4504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5" name="Google Shape;4505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6" name="Google Shape;4506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7" name="Google Shape;4507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8" name="Google Shape;4508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9" name="Google Shape;4509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0" name="Google Shape;4510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1" name="Google Shape;4511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2" name="Google Shape;4512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3" name="Google Shape;4513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4" name="Google Shape;4514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5" name="Google Shape;4515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6" name="Google Shape;4516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7" name="Google Shape;4517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8" name="Google Shape;4518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9" name="Google Shape;4519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0" name="Google Shape;4520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1" name="Google Shape;4521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2" name="Google Shape;4522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3" name="Google Shape;4523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4" name="Google Shape;4524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5" name="Google Shape;4525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6" name="Google Shape;4526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7" name="Google Shape;4527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8" name="Google Shape;4528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9" name="Google Shape;4529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0" name="Google Shape;4530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1" name="Google Shape;4531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2" name="Google Shape;4532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3" name="Google Shape;4533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4" name="Google Shape;4534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5" name="Google Shape;4535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6" name="Google Shape;4536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7" name="Google Shape;4537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8" name="Google Shape;4538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9" name="Google Shape;4539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0" name="Google Shape;4540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1" name="Google Shape;4541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2" name="Google Shape;4542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3" name="Google Shape;4543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4" name="Google Shape;4544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5" name="Google Shape;4545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6" name="Google Shape;4546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7" name="Google Shape;4547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8" name="Google Shape;4548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9" name="Google Shape;4549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0" name="Google Shape;4550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1" name="Google Shape;4551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2" name="Google Shape;4552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3" name="Google Shape;4553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4" name="Google Shape;4554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5" name="Google Shape;4555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6" name="Google Shape;4556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7" name="Google Shape;4557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8" name="Google Shape;4558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9" name="Google Shape;4559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0" name="Google Shape;4560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1" name="Google Shape;4561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2" name="Google Shape;4562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3" name="Google Shape;4563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4" name="Google Shape;4564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5" name="Google Shape;4565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6" name="Google Shape;4566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7" name="Google Shape;4567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8" name="Google Shape;4568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9" name="Google Shape;4569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0" name="Google Shape;4570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1" name="Google Shape;4571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2" name="Google Shape;4572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3" name="Google Shape;4573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4" name="Google Shape;4574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5" name="Google Shape;4575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6" name="Google Shape;4576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7" name="Google Shape;4577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8" name="Google Shape;4578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9" name="Google Shape;4579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0" name="Google Shape;4580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1" name="Google Shape;4581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2" name="Google Shape;4582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3" name="Google Shape;4583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4" name="Google Shape;4584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5" name="Google Shape;4585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6" name="Google Shape;4586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7" name="Google Shape;4587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8" name="Google Shape;4588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9" name="Google Shape;4589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0" name="Google Shape;4590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1" name="Google Shape;4591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2" name="Google Shape;4592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3" name="Google Shape;4593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4" name="Google Shape;4594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5" name="Google Shape;4595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6" name="Google Shape;4596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7" name="Google Shape;4597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8" name="Google Shape;4598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9" name="Google Shape;4599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0" name="Google Shape;4600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1" name="Google Shape;4601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2" name="Google Shape;4602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3" name="Google Shape;4603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4" name="Google Shape;4604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5" name="Google Shape;4605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6" name="Google Shape;4606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7" name="Google Shape;4607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8" name="Google Shape;4608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9" name="Google Shape;4609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0" name="Google Shape;4610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1" name="Google Shape;4611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2" name="Google Shape;4612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3" name="Google Shape;4613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4" name="Google Shape;4614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5" name="Google Shape;4615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6" name="Google Shape;4616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7" name="Google Shape;4617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8" name="Google Shape;4618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9" name="Google Shape;4619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0" name="Google Shape;4620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1" name="Google Shape;4621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2" name="Google Shape;4622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3" name="Google Shape;4623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4" name="Google Shape;4624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5" name="Google Shape;4625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6" name="Google Shape;4626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7" name="Google Shape;4627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8" name="Google Shape;4628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9" name="Google Shape;4629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0" name="Google Shape;4630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1" name="Google Shape;4631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2" name="Google Shape;4632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3" name="Google Shape;4633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4" name="Google Shape;4634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5" name="Google Shape;4635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6" name="Google Shape;4636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7" name="Google Shape;4637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8" name="Google Shape;4638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9" name="Google Shape;4639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0" name="Google Shape;4640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1" name="Google Shape;4641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2" name="Google Shape;4642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3" name="Google Shape;4643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4" name="Google Shape;4644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5" name="Google Shape;4645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6" name="Google Shape;4646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7" name="Google Shape;4647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8" name="Google Shape;4648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9" name="Google Shape;4649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0" name="Google Shape;4650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1" name="Google Shape;4651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2" name="Google Shape;4652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3" name="Google Shape;4653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4" name="Google Shape;4654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5" name="Google Shape;4655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6" name="Google Shape;4656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7" name="Google Shape;4657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8" name="Google Shape;4658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9" name="Google Shape;4659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0" name="Google Shape;4660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1" name="Google Shape;4661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2" name="Google Shape;4662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3" name="Google Shape;4663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4" name="Google Shape;4664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5" name="Google Shape;4665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6" name="Google Shape;4666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7" name="Google Shape;4667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8" name="Google Shape;4668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9" name="Google Shape;4669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0" name="Google Shape;4670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1" name="Google Shape;4671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2" name="Google Shape;4672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3" name="Google Shape;4673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4" name="Google Shape;4674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5" name="Google Shape;4675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6" name="Google Shape;4676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7" name="Google Shape;4677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8" name="Google Shape;4678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9" name="Google Shape;4679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0" name="Google Shape;4680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1" name="Google Shape;4681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2" name="Google Shape;4682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3" name="Google Shape;4683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4" name="Google Shape;4684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5" name="Google Shape;4685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6" name="Google Shape;4686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7" name="Google Shape;4687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8" name="Google Shape;4688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9" name="Google Shape;4689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0" name="Google Shape;4690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1" name="Google Shape;4691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2" name="Google Shape;4692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3" name="Google Shape;4693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4" name="Google Shape;4694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5" name="Google Shape;4695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6" name="Google Shape;4696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7" name="Google Shape;4697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8" name="Google Shape;4698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9" name="Google Shape;4699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0" name="Google Shape;4700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1" name="Google Shape;4701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2" name="Google Shape;4702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3" name="Google Shape;4703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4" name="Google Shape;4704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05" name="Google Shape;4705;p9"/>
            <p:cNvGrpSpPr/>
            <p:nvPr/>
          </p:nvGrpSpPr>
          <p:grpSpPr>
            <a:xfrm>
              <a:off x="5673099" y="3256281"/>
              <a:ext cx="885398" cy="893069"/>
              <a:chOff x="2781975" y="3951500"/>
              <a:chExt cx="640525" cy="646075"/>
            </a:xfrm>
          </p:grpSpPr>
          <p:sp>
            <p:nvSpPr>
              <p:cNvPr id="4706" name="Google Shape;4706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7" name="Google Shape;4707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8" name="Google Shape;4708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9" name="Google Shape;4709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0" name="Google Shape;4710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1" name="Google Shape;4711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2" name="Google Shape;4712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3" name="Google Shape;4713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4" name="Google Shape;4714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5" name="Google Shape;4715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6" name="Google Shape;4716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7" name="Google Shape;4717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8" name="Google Shape;4718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9" name="Google Shape;4719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0" name="Google Shape;4720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1" name="Google Shape;4721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2" name="Google Shape;4722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3" name="Google Shape;4723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4" name="Google Shape;4724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5" name="Google Shape;4725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6" name="Google Shape;4726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7" name="Google Shape;4727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8" name="Google Shape;4728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9" name="Google Shape;4729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0" name="Google Shape;4730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1" name="Google Shape;4731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2" name="Google Shape;4732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3" name="Google Shape;4733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4" name="Google Shape;4734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5" name="Google Shape;4735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6" name="Google Shape;4736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7" name="Google Shape;4737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8" name="Google Shape;4738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9" name="Google Shape;4739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0" name="Google Shape;4740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1" name="Google Shape;4741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2" name="Google Shape;4742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3" name="Google Shape;4743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4" name="Google Shape;4744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5" name="Google Shape;4745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6" name="Google Shape;4746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7" name="Google Shape;4747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8" name="Google Shape;4748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9" name="Google Shape;4749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0" name="Google Shape;4750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1" name="Google Shape;4751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2" name="Google Shape;4752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3" name="Google Shape;4753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4" name="Google Shape;4754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5" name="Google Shape;4755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6" name="Google Shape;4756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7" name="Google Shape;4757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8" name="Google Shape;4758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9" name="Google Shape;4759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0" name="Google Shape;4760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1" name="Google Shape;4761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2" name="Google Shape;4762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3" name="Google Shape;4763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4" name="Google Shape;4764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5" name="Google Shape;4765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6" name="Google Shape;4766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7" name="Google Shape;4767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8" name="Google Shape;4768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9" name="Google Shape;4769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0" name="Google Shape;4770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1" name="Google Shape;4771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2" name="Google Shape;4772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3" name="Google Shape;4773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4" name="Google Shape;4774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5" name="Google Shape;4775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6" name="Google Shape;4776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7" name="Google Shape;4777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8" name="Google Shape;4778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9" name="Google Shape;4779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0" name="Google Shape;4780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1" name="Google Shape;4781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2" name="Google Shape;4782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3" name="Google Shape;4783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4" name="Google Shape;4784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5" name="Google Shape;4785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6" name="Google Shape;4786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7" name="Google Shape;4787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8" name="Google Shape;4788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9" name="Google Shape;4789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0" name="Google Shape;4790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1" name="Google Shape;4791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2" name="Google Shape;4792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3" name="Google Shape;4793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4" name="Google Shape;4794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5" name="Google Shape;4795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6" name="Google Shape;4796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7" name="Google Shape;4797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8" name="Google Shape;4798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9" name="Google Shape;4799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0" name="Google Shape;4800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1" name="Google Shape;4801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2" name="Google Shape;4802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3" name="Google Shape;4803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4" name="Google Shape;4804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5" name="Google Shape;4805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6" name="Google Shape;4806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7" name="Google Shape;4807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8" name="Google Shape;4808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9" name="Google Shape;4809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0" name="Google Shape;4810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1" name="Google Shape;4811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2" name="Google Shape;4812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3" name="Google Shape;4813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4" name="Google Shape;4814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5" name="Google Shape;4815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6" name="Google Shape;4816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7" name="Google Shape;4817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8" name="Google Shape;4818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9" name="Google Shape;4819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0" name="Google Shape;4820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1" name="Google Shape;4821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2" name="Google Shape;4822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3" name="Google Shape;4823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4" name="Google Shape;4824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5" name="Google Shape;4825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6" name="Google Shape;4826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7" name="Google Shape;4827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8" name="Google Shape;4828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9" name="Google Shape;4829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0" name="Google Shape;4830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1" name="Google Shape;4831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2" name="Google Shape;4832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3" name="Google Shape;4833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4" name="Google Shape;4834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5" name="Google Shape;4835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6" name="Google Shape;4836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7" name="Google Shape;4837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8" name="Google Shape;4838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9" name="Google Shape;4839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0" name="Google Shape;4840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1" name="Google Shape;4841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2" name="Google Shape;4842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3" name="Google Shape;4843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4" name="Google Shape;4844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5" name="Google Shape;4845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6" name="Google Shape;4846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7" name="Google Shape;4847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8" name="Google Shape;4848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9" name="Google Shape;4849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0" name="Google Shape;4850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1" name="Google Shape;4851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2" name="Google Shape;4852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3" name="Google Shape;4853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4" name="Google Shape;4854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5" name="Google Shape;4855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6" name="Google Shape;4856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7" name="Google Shape;4857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8" name="Google Shape;4858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9" name="Google Shape;4859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0" name="Google Shape;4860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1" name="Google Shape;4861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2" name="Google Shape;4862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3" name="Google Shape;4863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4" name="Google Shape;4864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5" name="Google Shape;4865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6" name="Google Shape;4866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7" name="Google Shape;4867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8" name="Google Shape;4868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9" name="Google Shape;4869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0" name="Google Shape;4870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1" name="Google Shape;4871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2" name="Google Shape;4872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3" name="Google Shape;4873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4" name="Google Shape;4874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5" name="Google Shape;4875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6" name="Google Shape;4876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7" name="Google Shape;4877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8" name="Google Shape;4878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9" name="Google Shape;4879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0" name="Google Shape;4880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1" name="Google Shape;4881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2" name="Google Shape;4882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3" name="Google Shape;4883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4" name="Google Shape;4884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5" name="Google Shape;4885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6" name="Google Shape;4886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7" name="Google Shape;4887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8" name="Google Shape;4888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9" name="Google Shape;4889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0" name="Google Shape;4890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1" name="Google Shape;4891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2" name="Google Shape;4892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3" name="Google Shape;4893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4" name="Google Shape;4894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5" name="Google Shape;4895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6" name="Google Shape;4896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7" name="Google Shape;4897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8" name="Google Shape;4898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9" name="Google Shape;4899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0" name="Google Shape;4900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1" name="Google Shape;4901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2" name="Google Shape;4902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3" name="Google Shape;4903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4" name="Google Shape;4904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5" name="Google Shape;4905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6" name="Google Shape;4906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7" name="Google Shape;4907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8" name="Google Shape;4908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9" name="Google Shape;4909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0" name="Google Shape;4910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1" name="Google Shape;4911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2" name="Google Shape;4912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3" name="Google Shape;4913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4" name="Google Shape;4914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5" name="Google Shape;4915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6" name="Google Shape;4916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7" name="Google Shape;4917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8" name="Google Shape;4918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9" name="Google Shape;4919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0" name="Google Shape;4920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1" name="Google Shape;4921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2" name="Google Shape;4922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3" name="Google Shape;4923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4" name="Google Shape;4924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5" name="Google Shape;4925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6" name="Google Shape;4926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7" name="Google Shape;4927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8" name="Google Shape;4928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9" name="Google Shape;4929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0" name="Google Shape;4930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1" name="Google Shape;4931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2" name="Google Shape;4932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3" name="Google Shape;4933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4" name="Google Shape;4934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5" name="Google Shape;4935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6" name="Google Shape;4936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7" name="Google Shape;4937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8" name="Google Shape;4938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9" name="Google Shape;4939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0" name="Google Shape;4940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1" name="Google Shape;4941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2" name="Google Shape;4942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3" name="Google Shape;4943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4" name="Google Shape;4944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5" name="Google Shape;4945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6" name="Google Shape;4946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7" name="Google Shape;4947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8" name="Google Shape;4948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9" name="Google Shape;4949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0" name="Google Shape;4950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1" name="Google Shape;4951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2" name="Google Shape;4952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3" name="Google Shape;4953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4" name="Google Shape;4954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5" name="Google Shape;4955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6" name="Google Shape;4956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7" name="Google Shape;4957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8" name="Google Shape;4958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9" name="Google Shape;4959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0" name="Google Shape;4960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1" name="Google Shape;4961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62" name="Google Shape;4962;p9"/>
            <p:cNvGrpSpPr/>
            <p:nvPr/>
          </p:nvGrpSpPr>
          <p:grpSpPr>
            <a:xfrm>
              <a:off x="2672770" y="3466944"/>
              <a:ext cx="885398" cy="893069"/>
              <a:chOff x="2781975" y="3951500"/>
              <a:chExt cx="640525" cy="646075"/>
            </a:xfrm>
          </p:grpSpPr>
          <p:sp>
            <p:nvSpPr>
              <p:cNvPr id="4963" name="Google Shape;4963;p9"/>
              <p:cNvSpPr/>
              <p:nvPr/>
            </p:nvSpPr>
            <p:spPr>
              <a:xfrm>
                <a:off x="31723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4" name="Google Shape;4964;p9"/>
              <p:cNvSpPr/>
              <p:nvPr/>
            </p:nvSpPr>
            <p:spPr>
              <a:xfrm>
                <a:off x="31723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5" name="Google Shape;4965;p9"/>
              <p:cNvSpPr/>
              <p:nvPr/>
            </p:nvSpPr>
            <p:spPr>
              <a:xfrm>
                <a:off x="313325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6" name="Google Shape;4966;p9"/>
              <p:cNvSpPr/>
              <p:nvPr/>
            </p:nvSpPr>
            <p:spPr>
              <a:xfrm>
                <a:off x="31723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7" name="Google Shape;4967;p9"/>
              <p:cNvSpPr/>
              <p:nvPr/>
            </p:nvSpPr>
            <p:spPr>
              <a:xfrm>
                <a:off x="31723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8" name="Google Shape;4968;p9"/>
              <p:cNvSpPr/>
              <p:nvPr/>
            </p:nvSpPr>
            <p:spPr>
              <a:xfrm>
                <a:off x="31723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9" name="Google Shape;4969;p9"/>
              <p:cNvSpPr/>
              <p:nvPr/>
            </p:nvSpPr>
            <p:spPr>
              <a:xfrm>
                <a:off x="31723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0" name="Google Shape;4970;p9"/>
              <p:cNvSpPr/>
              <p:nvPr/>
            </p:nvSpPr>
            <p:spPr>
              <a:xfrm>
                <a:off x="31723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1" name="Google Shape;4971;p9"/>
              <p:cNvSpPr/>
              <p:nvPr/>
            </p:nvSpPr>
            <p:spPr>
              <a:xfrm>
                <a:off x="3172025" y="4045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3"/>
                      <a:pt x="154" y="640"/>
                      <a:pt x="325" y="640"/>
                    </a:cubicBezTo>
                    <a:cubicBezTo>
                      <a:pt x="329" y="640"/>
                      <a:pt x="332" y="640"/>
                      <a:pt x="336" y="640"/>
                    </a:cubicBezTo>
                    <a:cubicBezTo>
                      <a:pt x="514" y="635"/>
                      <a:pt x="653" y="486"/>
                      <a:pt x="646" y="310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2" name="Google Shape;4972;p9"/>
              <p:cNvSpPr/>
              <p:nvPr/>
            </p:nvSpPr>
            <p:spPr>
              <a:xfrm>
                <a:off x="3172025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3" name="Google Shape;4973;p9"/>
              <p:cNvSpPr/>
              <p:nvPr/>
            </p:nvSpPr>
            <p:spPr>
              <a:xfrm>
                <a:off x="3172025" y="3977350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5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4" name="Google Shape;4974;p9"/>
              <p:cNvSpPr/>
              <p:nvPr/>
            </p:nvSpPr>
            <p:spPr>
              <a:xfrm>
                <a:off x="313325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5" name="Google Shape;4975;p9"/>
              <p:cNvSpPr/>
              <p:nvPr/>
            </p:nvSpPr>
            <p:spPr>
              <a:xfrm>
                <a:off x="3172025" y="4113375"/>
                <a:ext cx="1632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0" extrusionOk="0">
                    <a:moveTo>
                      <a:pt x="326" y="0"/>
                    </a:moveTo>
                    <a:cubicBezTo>
                      <a:pt x="322" y="0"/>
                      <a:pt x="319" y="0"/>
                      <a:pt x="315" y="0"/>
                    </a:cubicBezTo>
                    <a:cubicBezTo>
                      <a:pt x="139" y="6"/>
                      <a:pt x="0" y="154"/>
                      <a:pt x="6" y="330"/>
                    </a:cubicBezTo>
                    <a:cubicBezTo>
                      <a:pt x="12" y="503"/>
                      <a:pt x="154" y="639"/>
                      <a:pt x="325" y="639"/>
                    </a:cubicBezTo>
                    <a:cubicBezTo>
                      <a:pt x="329" y="639"/>
                      <a:pt x="332" y="639"/>
                      <a:pt x="336" y="639"/>
                    </a:cubicBezTo>
                    <a:cubicBezTo>
                      <a:pt x="514" y="633"/>
                      <a:pt x="653" y="486"/>
                      <a:pt x="646" y="309"/>
                    </a:cubicBezTo>
                    <a:cubicBezTo>
                      <a:pt x="641" y="137"/>
                      <a:pt x="499" y="0"/>
                      <a:pt x="32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6" name="Google Shape;4976;p9"/>
              <p:cNvSpPr/>
              <p:nvPr/>
            </p:nvSpPr>
            <p:spPr>
              <a:xfrm>
                <a:off x="3172025" y="4079350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6" y="1"/>
                    </a:moveTo>
                    <a:cubicBezTo>
                      <a:pt x="322" y="1"/>
                      <a:pt x="319" y="1"/>
                      <a:pt x="315" y="1"/>
                    </a:cubicBezTo>
                    <a:cubicBezTo>
                      <a:pt x="139" y="7"/>
                      <a:pt x="0" y="154"/>
                      <a:pt x="6" y="332"/>
                    </a:cubicBezTo>
                    <a:cubicBezTo>
                      <a:pt x="12" y="505"/>
                      <a:pt x="154" y="641"/>
                      <a:pt x="325" y="641"/>
                    </a:cubicBezTo>
                    <a:cubicBezTo>
                      <a:pt x="329" y="641"/>
                      <a:pt x="332" y="641"/>
                      <a:pt x="336" y="641"/>
                    </a:cubicBezTo>
                    <a:cubicBezTo>
                      <a:pt x="514" y="635"/>
                      <a:pt x="653" y="487"/>
                      <a:pt x="646" y="310"/>
                    </a:cubicBezTo>
                    <a:cubicBezTo>
                      <a:pt x="641" y="137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7" name="Google Shape;4977;p9"/>
              <p:cNvSpPr/>
              <p:nvPr/>
            </p:nvSpPr>
            <p:spPr>
              <a:xfrm>
                <a:off x="31723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8" name="Google Shape;4978;p9"/>
              <p:cNvSpPr/>
              <p:nvPr/>
            </p:nvSpPr>
            <p:spPr>
              <a:xfrm>
                <a:off x="31723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9" name="Google Shape;4979;p9"/>
              <p:cNvSpPr/>
              <p:nvPr/>
            </p:nvSpPr>
            <p:spPr>
              <a:xfrm>
                <a:off x="31723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4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0" name="Google Shape;4980;p9"/>
              <p:cNvSpPr/>
              <p:nvPr/>
            </p:nvSpPr>
            <p:spPr>
              <a:xfrm>
                <a:off x="32113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1" name="Google Shape;4981;p9"/>
              <p:cNvSpPr/>
              <p:nvPr/>
            </p:nvSpPr>
            <p:spPr>
              <a:xfrm>
                <a:off x="32113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2" name="Google Shape;4982;p9"/>
              <p:cNvSpPr/>
              <p:nvPr/>
            </p:nvSpPr>
            <p:spPr>
              <a:xfrm>
                <a:off x="32113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3" name="Google Shape;4983;p9"/>
              <p:cNvSpPr/>
              <p:nvPr/>
            </p:nvSpPr>
            <p:spPr>
              <a:xfrm>
                <a:off x="32113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4" name="Google Shape;4984;p9"/>
              <p:cNvSpPr/>
              <p:nvPr/>
            </p:nvSpPr>
            <p:spPr>
              <a:xfrm>
                <a:off x="32113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5" name="Google Shape;4985;p9"/>
              <p:cNvSpPr/>
              <p:nvPr/>
            </p:nvSpPr>
            <p:spPr>
              <a:xfrm>
                <a:off x="31723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6" name="Google Shape;4986;p9"/>
              <p:cNvSpPr/>
              <p:nvPr/>
            </p:nvSpPr>
            <p:spPr>
              <a:xfrm>
                <a:off x="32113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7" name="Google Shape;4987;p9"/>
              <p:cNvSpPr/>
              <p:nvPr/>
            </p:nvSpPr>
            <p:spPr>
              <a:xfrm>
                <a:off x="32113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8" name="Google Shape;4988;p9"/>
              <p:cNvSpPr/>
              <p:nvPr/>
            </p:nvSpPr>
            <p:spPr>
              <a:xfrm>
                <a:off x="31723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9" name="Google Shape;4989;p9"/>
              <p:cNvSpPr/>
              <p:nvPr/>
            </p:nvSpPr>
            <p:spPr>
              <a:xfrm>
                <a:off x="32113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0" name="Google Shape;4990;p9"/>
              <p:cNvSpPr/>
              <p:nvPr/>
            </p:nvSpPr>
            <p:spPr>
              <a:xfrm>
                <a:off x="32113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1" name="Google Shape;4991;p9"/>
              <p:cNvSpPr/>
              <p:nvPr/>
            </p:nvSpPr>
            <p:spPr>
              <a:xfrm>
                <a:off x="31723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4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2" name="Google Shape;4992;p9"/>
              <p:cNvSpPr/>
              <p:nvPr/>
            </p:nvSpPr>
            <p:spPr>
              <a:xfrm>
                <a:off x="32113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3" name="Google Shape;4993;p9"/>
              <p:cNvSpPr/>
              <p:nvPr/>
            </p:nvSpPr>
            <p:spPr>
              <a:xfrm>
                <a:off x="32113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4" name="Google Shape;4994;p9"/>
              <p:cNvSpPr/>
              <p:nvPr/>
            </p:nvSpPr>
            <p:spPr>
              <a:xfrm>
                <a:off x="32113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5" name="Google Shape;4995;p9"/>
              <p:cNvSpPr/>
              <p:nvPr/>
            </p:nvSpPr>
            <p:spPr>
              <a:xfrm>
                <a:off x="3133250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6" name="Google Shape;4996;p9"/>
              <p:cNvSpPr/>
              <p:nvPr/>
            </p:nvSpPr>
            <p:spPr>
              <a:xfrm>
                <a:off x="309422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7" name="Google Shape;4997;p9"/>
              <p:cNvSpPr/>
              <p:nvPr/>
            </p:nvSpPr>
            <p:spPr>
              <a:xfrm>
                <a:off x="309422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8" name="Google Shape;4998;p9"/>
              <p:cNvSpPr/>
              <p:nvPr/>
            </p:nvSpPr>
            <p:spPr>
              <a:xfrm>
                <a:off x="309422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9" name="Google Shape;4999;p9"/>
              <p:cNvSpPr/>
              <p:nvPr/>
            </p:nvSpPr>
            <p:spPr>
              <a:xfrm>
                <a:off x="309422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0" name="Google Shape;5000;p9"/>
              <p:cNvSpPr/>
              <p:nvPr/>
            </p:nvSpPr>
            <p:spPr>
              <a:xfrm>
                <a:off x="309422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1" name="Google Shape;5001;p9"/>
              <p:cNvSpPr/>
              <p:nvPr/>
            </p:nvSpPr>
            <p:spPr>
              <a:xfrm>
                <a:off x="309422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2" name="Google Shape;5002;p9"/>
              <p:cNvSpPr/>
              <p:nvPr/>
            </p:nvSpPr>
            <p:spPr>
              <a:xfrm>
                <a:off x="309422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3" name="Google Shape;5003;p9"/>
              <p:cNvSpPr/>
              <p:nvPr/>
            </p:nvSpPr>
            <p:spPr>
              <a:xfrm>
                <a:off x="309422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4" name="Google Shape;5004;p9"/>
              <p:cNvSpPr/>
              <p:nvPr/>
            </p:nvSpPr>
            <p:spPr>
              <a:xfrm>
                <a:off x="3133400" y="3952975"/>
                <a:ext cx="15125" cy="655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9" y="151"/>
                      <a:pt x="159" y="261"/>
                      <a:pt x="316" y="261"/>
                    </a:cubicBezTo>
                    <a:cubicBezTo>
                      <a:pt x="445" y="261"/>
                      <a:pt x="557" y="184"/>
                      <a:pt x="605" y="73"/>
                    </a:cubicBezTo>
                    <a:cubicBezTo>
                      <a:pt x="406" y="46"/>
                      <a:pt x="204" y="20"/>
                      <a:pt x="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5" name="Google Shape;5005;p9"/>
              <p:cNvSpPr/>
              <p:nvPr/>
            </p:nvSpPr>
            <p:spPr>
              <a:xfrm>
                <a:off x="3094125" y="411347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8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2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6" name="Google Shape;5006;p9"/>
              <p:cNvSpPr/>
              <p:nvPr/>
            </p:nvSpPr>
            <p:spPr>
              <a:xfrm>
                <a:off x="3094125" y="4079500"/>
                <a:ext cx="16175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0" extrusionOk="0">
                    <a:moveTo>
                      <a:pt x="326" y="1"/>
                    </a:moveTo>
                    <a:cubicBezTo>
                      <a:pt x="323" y="1"/>
                      <a:pt x="321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7" y="500"/>
                      <a:pt x="149" y="640"/>
                      <a:pt x="322" y="640"/>
                    </a:cubicBezTo>
                    <a:cubicBezTo>
                      <a:pt x="325" y="640"/>
                      <a:pt x="327" y="640"/>
                      <a:pt x="330" y="640"/>
                    </a:cubicBezTo>
                    <a:cubicBezTo>
                      <a:pt x="506" y="637"/>
                      <a:pt x="646" y="490"/>
                      <a:pt x="643" y="314"/>
                    </a:cubicBezTo>
                    <a:cubicBezTo>
                      <a:pt x="640" y="141"/>
                      <a:pt x="499" y="1"/>
                      <a:pt x="326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7" name="Google Shape;5007;p9"/>
              <p:cNvSpPr/>
              <p:nvPr/>
            </p:nvSpPr>
            <p:spPr>
              <a:xfrm>
                <a:off x="309422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1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8" name="Google Shape;5008;p9"/>
              <p:cNvSpPr/>
              <p:nvPr/>
            </p:nvSpPr>
            <p:spPr>
              <a:xfrm>
                <a:off x="309422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9" name="Google Shape;5009;p9"/>
              <p:cNvSpPr/>
              <p:nvPr/>
            </p:nvSpPr>
            <p:spPr>
              <a:xfrm>
                <a:off x="309422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1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0" name="Google Shape;5010;p9"/>
              <p:cNvSpPr/>
              <p:nvPr/>
            </p:nvSpPr>
            <p:spPr>
              <a:xfrm>
                <a:off x="313325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1" name="Google Shape;5011;p9"/>
              <p:cNvSpPr/>
              <p:nvPr/>
            </p:nvSpPr>
            <p:spPr>
              <a:xfrm>
                <a:off x="309422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1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2" name="Google Shape;5012;p9"/>
              <p:cNvSpPr/>
              <p:nvPr/>
            </p:nvSpPr>
            <p:spPr>
              <a:xfrm>
                <a:off x="309422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1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1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3" name="Google Shape;5013;p9"/>
              <p:cNvSpPr/>
              <p:nvPr/>
            </p:nvSpPr>
            <p:spPr>
              <a:xfrm>
                <a:off x="31332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4" name="Google Shape;5014;p9"/>
              <p:cNvSpPr/>
              <p:nvPr/>
            </p:nvSpPr>
            <p:spPr>
              <a:xfrm>
                <a:off x="31332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5" name="Google Shape;5015;p9"/>
              <p:cNvSpPr/>
              <p:nvPr/>
            </p:nvSpPr>
            <p:spPr>
              <a:xfrm>
                <a:off x="31332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6" name="Google Shape;5016;p9"/>
              <p:cNvSpPr/>
              <p:nvPr/>
            </p:nvSpPr>
            <p:spPr>
              <a:xfrm>
                <a:off x="31332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7" name="Google Shape;5017;p9"/>
              <p:cNvSpPr/>
              <p:nvPr/>
            </p:nvSpPr>
            <p:spPr>
              <a:xfrm>
                <a:off x="313325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8" name="Google Shape;5018;p9"/>
              <p:cNvSpPr/>
              <p:nvPr/>
            </p:nvSpPr>
            <p:spPr>
              <a:xfrm>
                <a:off x="31332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9" name="Google Shape;5019;p9"/>
              <p:cNvSpPr/>
              <p:nvPr/>
            </p:nvSpPr>
            <p:spPr>
              <a:xfrm>
                <a:off x="31332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0" name="Google Shape;5020;p9"/>
              <p:cNvSpPr/>
              <p:nvPr/>
            </p:nvSpPr>
            <p:spPr>
              <a:xfrm>
                <a:off x="3133250" y="404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1" name="Google Shape;5021;p9"/>
              <p:cNvSpPr/>
              <p:nvPr/>
            </p:nvSpPr>
            <p:spPr>
              <a:xfrm>
                <a:off x="3133250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2" name="Google Shape;5022;p9"/>
              <p:cNvSpPr/>
              <p:nvPr/>
            </p:nvSpPr>
            <p:spPr>
              <a:xfrm>
                <a:off x="3133250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3" name="Google Shape;5023;p9"/>
              <p:cNvSpPr/>
              <p:nvPr/>
            </p:nvSpPr>
            <p:spPr>
              <a:xfrm>
                <a:off x="32113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4" name="Google Shape;5024;p9"/>
              <p:cNvSpPr/>
              <p:nvPr/>
            </p:nvSpPr>
            <p:spPr>
              <a:xfrm>
                <a:off x="31332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5" name="Google Shape;5025;p9"/>
              <p:cNvSpPr/>
              <p:nvPr/>
            </p:nvSpPr>
            <p:spPr>
              <a:xfrm>
                <a:off x="31332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6" name="Google Shape;5026;p9"/>
              <p:cNvSpPr/>
              <p:nvPr/>
            </p:nvSpPr>
            <p:spPr>
              <a:xfrm>
                <a:off x="31332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7" name="Google Shape;5027;p9"/>
              <p:cNvSpPr/>
              <p:nvPr/>
            </p:nvSpPr>
            <p:spPr>
              <a:xfrm>
                <a:off x="31332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8" name="Google Shape;5028;p9"/>
              <p:cNvSpPr/>
              <p:nvPr/>
            </p:nvSpPr>
            <p:spPr>
              <a:xfrm>
                <a:off x="33674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9" name="Google Shape;5029;p9"/>
              <p:cNvSpPr/>
              <p:nvPr/>
            </p:nvSpPr>
            <p:spPr>
              <a:xfrm>
                <a:off x="33283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0" name="Google Shape;5030;p9"/>
              <p:cNvSpPr/>
              <p:nvPr/>
            </p:nvSpPr>
            <p:spPr>
              <a:xfrm>
                <a:off x="33283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1" name="Google Shape;5031;p9"/>
              <p:cNvSpPr/>
              <p:nvPr/>
            </p:nvSpPr>
            <p:spPr>
              <a:xfrm>
                <a:off x="33283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2" name="Google Shape;5032;p9"/>
              <p:cNvSpPr/>
              <p:nvPr/>
            </p:nvSpPr>
            <p:spPr>
              <a:xfrm>
                <a:off x="33283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3" name="Google Shape;5033;p9"/>
              <p:cNvSpPr/>
              <p:nvPr/>
            </p:nvSpPr>
            <p:spPr>
              <a:xfrm>
                <a:off x="33283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4" name="Google Shape;5034;p9"/>
              <p:cNvSpPr/>
              <p:nvPr/>
            </p:nvSpPr>
            <p:spPr>
              <a:xfrm>
                <a:off x="33283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5" name="Google Shape;5035;p9"/>
              <p:cNvSpPr/>
              <p:nvPr/>
            </p:nvSpPr>
            <p:spPr>
              <a:xfrm>
                <a:off x="33283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6" name="Google Shape;5036;p9"/>
              <p:cNvSpPr/>
              <p:nvPr/>
            </p:nvSpPr>
            <p:spPr>
              <a:xfrm>
                <a:off x="33283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7" name="Google Shape;5037;p9"/>
              <p:cNvSpPr/>
              <p:nvPr/>
            </p:nvSpPr>
            <p:spPr>
              <a:xfrm>
                <a:off x="32893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8" name="Google Shape;5038;p9"/>
              <p:cNvSpPr/>
              <p:nvPr/>
            </p:nvSpPr>
            <p:spPr>
              <a:xfrm>
                <a:off x="32893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9" name="Google Shape;5039;p9"/>
              <p:cNvSpPr/>
              <p:nvPr/>
            </p:nvSpPr>
            <p:spPr>
              <a:xfrm>
                <a:off x="32893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0" name="Google Shape;5040;p9"/>
              <p:cNvSpPr/>
              <p:nvPr/>
            </p:nvSpPr>
            <p:spPr>
              <a:xfrm>
                <a:off x="32893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1" name="Google Shape;5041;p9"/>
              <p:cNvSpPr/>
              <p:nvPr/>
            </p:nvSpPr>
            <p:spPr>
              <a:xfrm>
                <a:off x="32893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2" name="Google Shape;5042;p9"/>
              <p:cNvSpPr/>
              <p:nvPr/>
            </p:nvSpPr>
            <p:spPr>
              <a:xfrm>
                <a:off x="33283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3" name="Google Shape;5043;p9"/>
              <p:cNvSpPr/>
              <p:nvPr/>
            </p:nvSpPr>
            <p:spPr>
              <a:xfrm>
                <a:off x="33283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4" name="Google Shape;5044;p9"/>
              <p:cNvSpPr/>
              <p:nvPr/>
            </p:nvSpPr>
            <p:spPr>
              <a:xfrm>
                <a:off x="3328375" y="4047150"/>
                <a:ext cx="14125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7" extrusionOk="0">
                    <a:moveTo>
                      <a:pt x="129" y="0"/>
                    </a:moveTo>
                    <a:cubicBezTo>
                      <a:pt x="52" y="58"/>
                      <a:pt x="1" y="151"/>
                      <a:pt x="1" y="257"/>
                    </a:cubicBezTo>
                    <a:cubicBezTo>
                      <a:pt x="1" y="433"/>
                      <a:pt x="144" y="576"/>
                      <a:pt x="322" y="576"/>
                    </a:cubicBezTo>
                    <a:cubicBezTo>
                      <a:pt x="420" y="576"/>
                      <a:pt x="506" y="531"/>
                      <a:pt x="564" y="462"/>
                    </a:cubicBezTo>
                    <a:cubicBezTo>
                      <a:pt x="423" y="305"/>
                      <a:pt x="278" y="151"/>
                      <a:pt x="12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5" name="Google Shape;5045;p9"/>
              <p:cNvSpPr/>
              <p:nvPr/>
            </p:nvSpPr>
            <p:spPr>
              <a:xfrm>
                <a:off x="33283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6" name="Google Shape;5046;p9"/>
              <p:cNvSpPr/>
              <p:nvPr/>
            </p:nvSpPr>
            <p:spPr>
              <a:xfrm>
                <a:off x="33674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7" name="Google Shape;5047;p9"/>
              <p:cNvSpPr/>
              <p:nvPr/>
            </p:nvSpPr>
            <p:spPr>
              <a:xfrm>
                <a:off x="3406475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213" y="0"/>
                    </a:moveTo>
                    <a:cubicBezTo>
                      <a:pt x="89" y="44"/>
                      <a:pt x="0" y="160"/>
                      <a:pt x="0" y="300"/>
                    </a:cubicBezTo>
                    <a:cubicBezTo>
                      <a:pt x="0" y="476"/>
                      <a:pt x="143" y="620"/>
                      <a:pt x="320" y="620"/>
                    </a:cubicBezTo>
                    <a:cubicBezTo>
                      <a:pt x="341" y="620"/>
                      <a:pt x="360" y="618"/>
                      <a:pt x="380" y="614"/>
                    </a:cubicBezTo>
                    <a:cubicBezTo>
                      <a:pt x="330" y="407"/>
                      <a:pt x="275" y="202"/>
                      <a:pt x="21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8" name="Google Shape;5048;p9"/>
              <p:cNvSpPr/>
              <p:nvPr/>
            </p:nvSpPr>
            <p:spPr>
              <a:xfrm>
                <a:off x="33674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9" name="Google Shape;5049;p9"/>
              <p:cNvSpPr/>
              <p:nvPr/>
            </p:nvSpPr>
            <p:spPr>
              <a:xfrm>
                <a:off x="3094125" y="4045500"/>
                <a:ext cx="1617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1" extrusionOk="0">
                    <a:moveTo>
                      <a:pt x="324" y="0"/>
                    </a:moveTo>
                    <a:cubicBezTo>
                      <a:pt x="322" y="0"/>
                      <a:pt x="320" y="0"/>
                      <a:pt x="318" y="0"/>
                    </a:cubicBezTo>
                    <a:cubicBezTo>
                      <a:pt x="140" y="3"/>
                      <a:pt x="0" y="149"/>
                      <a:pt x="3" y="327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8"/>
                      <a:pt x="646" y="491"/>
                      <a:pt x="643" y="314"/>
                    </a:cubicBezTo>
                    <a:cubicBezTo>
                      <a:pt x="640" y="139"/>
                      <a:pt x="497" y="0"/>
                      <a:pt x="324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0" name="Google Shape;5050;p9"/>
              <p:cNvSpPr/>
              <p:nvPr/>
            </p:nvSpPr>
            <p:spPr>
              <a:xfrm>
                <a:off x="3406475" y="4215525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51" y="641"/>
                      <a:pt x="561" y="563"/>
                      <a:pt x="611" y="453"/>
                    </a:cubicBezTo>
                    <a:cubicBezTo>
                      <a:pt x="594" y="335"/>
                      <a:pt x="574" y="219"/>
                      <a:pt x="553" y="103"/>
                    </a:cubicBezTo>
                    <a:cubicBezTo>
                      <a:pt x="496" y="40"/>
                      <a:pt x="413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1" name="Google Shape;5051;p9"/>
              <p:cNvSpPr/>
              <p:nvPr/>
            </p:nvSpPr>
            <p:spPr>
              <a:xfrm>
                <a:off x="34064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2" name="Google Shape;5052;p9"/>
              <p:cNvSpPr/>
              <p:nvPr/>
            </p:nvSpPr>
            <p:spPr>
              <a:xfrm>
                <a:off x="34064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3" name="Google Shape;5053;p9"/>
              <p:cNvSpPr/>
              <p:nvPr/>
            </p:nvSpPr>
            <p:spPr>
              <a:xfrm>
                <a:off x="33674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4" name="Google Shape;5054;p9"/>
              <p:cNvSpPr/>
              <p:nvPr/>
            </p:nvSpPr>
            <p:spPr>
              <a:xfrm>
                <a:off x="33674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5" name="Google Shape;5055;p9"/>
              <p:cNvSpPr/>
              <p:nvPr/>
            </p:nvSpPr>
            <p:spPr>
              <a:xfrm>
                <a:off x="33283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6" name="Google Shape;5056;p9"/>
              <p:cNvSpPr/>
              <p:nvPr/>
            </p:nvSpPr>
            <p:spPr>
              <a:xfrm>
                <a:off x="33674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7" name="Google Shape;5057;p9"/>
              <p:cNvSpPr/>
              <p:nvPr/>
            </p:nvSpPr>
            <p:spPr>
              <a:xfrm>
                <a:off x="33674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8" name="Google Shape;5058;p9"/>
              <p:cNvSpPr/>
              <p:nvPr/>
            </p:nvSpPr>
            <p:spPr>
              <a:xfrm>
                <a:off x="33674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9" name="Google Shape;5059;p9"/>
              <p:cNvSpPr/>
              <p:nvPr/>
            </p:nvSpPr>
            <p:spPr>
              <a:xfrm>
                <a:off x="33674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0" name="Google Shape;5060;p9"/>
              <p:cNvSpPr/>
              <p:nvPr/>
            </p:nvSpPr>
            <p:spPr>
              <a:xfrm>
                <a:off x="33674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1" name="Google Shape;5061;p9"/>
              <p:cNvSpPr/>
              <p:nvPr/>
            </p:nvSpPr>
            <p:spPr>
              <a:xfrm>
                <a:off x="32893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2" name="Google Shape;5062;p9"/>
              <p:cNvSpPr/>
              <p:nvPr/>
            </p:nvSpPr>
            <p:spPr>
              <a:xfrm>
                <a:off x="325032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3" name="Google Shape;5063;p9"/>
              <p:cNvSpPr/>
              <p:nvPr/>
            </p:nvSpPr>
            <p:spPr>
              <a:xfrm>
                <a:off x="325032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4" name="Google Shape;5064;p9"/>
              <p:cNvSpPr/>
              <p:nvPr/>
            </p:nvSpPr>
            <p:spPr>
              <a:xfrm>
                <a:off x="325032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5" name="Google Shape;5065;p9"/>
              <p:cNvSpPr/>
              <p:nvPr/>
            </p:nvSpPr>
            <p:spPr>
              <a:xfrm>
                <a:off x="325032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6" name="Google Shape;5066;p9"/>
              <p:cNvSpPr/>
              <p:nvPr/>
            </p:nvSpPr>
            <p:spPr>
              <a:xfrm>
                <a:off x="325032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7" name="Google Shape;5067;p9"/>
              <p:cNvSpPr/>
              <p:nvPr/>
            </p:nvSpPr>
            <p:spPr>
              <a:xfrm>
                <a:off x="325032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8" name="Google Shape;5068;p9"/>
              <p:cNvSpPr/>
              <p:nvPr/>
            </p:nvSpPr>
            <p:spPr>
              <a:xfrm>
                <a:off x="325032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9" name="Google Shape;5069;p9"/>
              <p:cNvSpPr/>
              <p:nvPr/>
            </p:nvSpPr>
            <p:spPr>
              <a:xfrm>
                <a:off x="325032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0" name="Google Shape;5070;p9"/>
              <p:cNvSpPr/>
              <p:nvPr/>
            </p:nvSpPr>
            <p:spPr>
              <a:xfrm>
                <a:off x="32113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1" name="Google Shape;5071;p9"/>
              <p:cNvSpPr/>
              <p:nvPr/>
            </p:nvSpPr>
            <p:spPr>
              <a:xfrm>
                <a:off x="32113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2" name="Google Shape;5072;p9"/>
              <p:cNvSpPr/>
              <p:nvPr/>
            </p:nvSpPr>
            <p:spPr>
              <a:xfrm>
                <a:off x="32113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3" name="Google Shape;5073;p9"/>
              <p:cNvSpPr/>
              <p:nvPr/>
            </p:nvSpPr>
            <p:spPr>
              <a:xfrm>
                <a:off x="32113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4" name="Google Shape;5074;p9"/>
              <p:cNvSpPr/>
              <p:nvPr/>
            </p:nvSpPr>
            <p:spPr>
              <a:xfrm>
                <a:off x="325032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5" name="Google Shape;5075;p9"/>
              <p:cNvSpPr/>
              <p:nvPr/>
            </p:nvSpPr>
            <p:spPr>
              <a:xfrm>
                <a:off x="325032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6" name="Google Shape;5076;p9"/>
              <p:cNvSpPr/>
              <p:nvPr/>
            </p:nvSpPr>
            <p:spPr>
              <a:xfrm>
                <a:off x="32893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7" name="Google Shape;5077;p9"/>
              <p:cNvSpPr/>
              <p:nvPr/>
            </p:nvSpPr>
            <p:spPr>
              <a:xfrm>
                <a:off x="32893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8" name="Google Shape;5078;p9"/>
              <p:cNvSpPr/>
              <p:nvPr/>
            </p:nvSpPr>
            <p:spPr>
              <a:xfrm>
                <a:off x="32893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9" name="Google Shape;5079;p9"/>
              <p:cNvSpPr/>
              <p:nvPr/>
            </p:nvSpPr>
            <p:spPr>
              <a:xfrm>
                <a:off x="32893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0" name="Google Shape;5080;p9"/>
              <p:cNvSpPr/>
              <p:nvPr/>
            </p:nvSpPr>
            <p:spPr>
              <a:xfrm>
                <a:off x="32113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1" name="Google Shape;5081;p9"/>
              <p:cNvSpPr/>
              <p:nvPr/>
            </p:nvSpPr>
            <p:spPr>
              <a:xfrm>
                <a:off x="325032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2" name="Google Shape;5082;p9"/>
              <p:cNvSpPr/>
              <p:nvPr/>
            </p:nvSpPr>
            <p:spPr>
              <a:xfrm>
                <a:off x="32893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3" name="Google Shape;5083;p9"/>
              <p:cNvSpPr/>
              <p:nvPr/>
            </p:nvSpPr>
            <p:spPr>
              <a:xfrm>
                <a:off x="32893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4" name="Google Shape;5084;p9"/>
              <p:cNvSpPr/>
              <p:nvPr/>
            </p:nvSpPr>
            <p:spPr>
              <a:xfrm>
                <a:off x="32893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5" name="Google Shape;5085;p9"/>
              <p:cNvSpPr/>
              <p:nvPr/>
            </p:nvSpPr>
            <p:spPr>
              <a:xfrm>
                <a:off x="325032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6" name="Google Shape;5086;p9"/>
              <p:cNvSpPr/>
              <p:nvPr/>
            </p:nvSpPr>
            <p:spPr>
              <a:xfrm>
                <a:off x="325032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7" name="Google Shape;5087;p9"/>
              <p:cNvSpPr/>
              <p:nvPr/>
            </p:nvSpPr>
            <p:spPr>
              <a:xfrm>
                <a:off x="325032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8" name="Google Shape;5088;p9"/>
              <p:cNvSpPr/>
              <p:nvPr/>
            </p:nvSpPr>
            <p:spPr>
              <a:xfrm>
                <a:off x="3289350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118" y="0"/>
                    </a:moveTo>
                    <a:cubicBezTo>
                      <a:pt x="47" y="61"/>
                      <a:pt x="1" y="150"/>
                      <a:pt x="1" y="247"/>
                    </a:cubicBezTo>
                    <a:cubicBezTo>
                      <a:pt x="1" y="424"/>
                      <a:pt x="144" y="567"/>
                      <a:pt x="322" y="567"/>
                    </a:cubicBezTo>
                    <a:cubicBezTo>
                      <a:pt x="451" y="567"/>
                      <a:pt x="563" y="490"/>
                      <a:pt x="611" y="379"/>
                    </a:cubicBezTo>
                    <a:cubicBezTo>
                      <a:pt x="448" y="249"/>
                      <a:pt x="285" y="122"/>
                      <a:pt x="11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9" name="Google Shape;5089;p9"/>
              <p:cNvSpPr/>
              <p:nvPr/>
            </p:nvSpPr>
            <p:spPr>
              <a:xfrm>
                <a:off x="32893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0" name="Google Shape;5090;p9"/>
              <p:cNvSpPr/>
              <p:nvPr/>
            </p:nvSpPr>
            <p:spPr>
              <a:xfrm>
                <a:off x="325032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1" name="Google Shape;5091;p9"/>
              <p:cNvSpPr/>
              <p:nvPr/>
            </p:nvSpPr>
            <p:spPr>
              <a:xfrm>
                <a:off x="325032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2" name="Google Shape;5092;p9"/>
              <p:cNvSpPr/>
              <p:nvPr/>
            </p:nvSpPr>
            <p:spPr>
              <a:xfrm>
                <a:off x="289905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3" name="Google Shape;5093;p9"/>
              <p:cNvSpPr/>
              <p:nvPr/>
            </p:nvSpPr>
            <p:spPr>
              <a:xfrm>
                <a:off x="289905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4" name="Google Shape;5094;p9"/>
              <p:cNvSpPr/>
              <p:nvPr/>
            </p:nvSpPr>
            <p:spPr>
              <a:xfrm>
                <a:off x="2862000" y="4047150"/>
                <a:ext cx="14100" cy="14425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7" extrusionOk="0">
                    <a:moveTo>
                      <a:pt x="436" y="0"/>
                    </a:moveTo>
                    <a:cubicBezTo>
                      <a:pt x="287" y="151"/>
                      <a:pt x="142" y="303"/>
                      <a:pt x="0" y="462"/>
                    </a:cubicBezTo>
                    <a:cubicBezTo>
                      <a:pt x="57" y="531"/>
                      <a:pt x="143" y="576"/>
                      <a:pt x="243" y="576"/>
                    </a:cubicBezTo>
                    <a:cubicBezTo>
                      <a:pt x="421" y="576"/>
                      <a:pt x="564" y="433"/>
                      <a:pt x="564" y="257"/>
                    </a:cubicBezTo>
                    <a:cubicBezTo>
                      <a:pt x="564" y="151"/>
                      <a:pt x="513" y="58"/>
                      <a:pt x="43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5" name="Google Shape;5095;p9"/>
              <p:cNvSpPr/>
              <p:nvPr/>
            </p:nvSpPr>
            <p:spPr>
              <a:xfrm>
                <a:off x="2899050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6" name="Google Shape;5096;p9"/>
              <p:cNvSpPr/>
              <p:nvPr/>
            </p:nvSpPr>
            <p:spPr>
              <a:xfrm>
                <a:off x="289905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7" name="Google Shape;5097;p9"/>
              <p:cNvSpPr/>
              <p:nvPr/>
            </p:nvSpPr>
            <p:spPr>
              <a:xfrm>
                <a:off x="289905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8" name="Google Shape;5098;p9"/>
              <p:cNvSpPr/>
              <p:nvPr/>
            </p:nvSpPr>
            <p:spPr>
              <a:xfrm>
                <a:off x="289905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9" name="Google Shape;5099;p9"/>
              <p:cNvSpPr/>
              <p:nvPr/>
            </p:nvSpPr>
            <p:spPr>
              <a:xfrm>
                <a:off x="289905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0" name="Google Shape;5100;p9"/>
              <p:cNvSpPr/>
              <p:nvPr/>
            </p:nvSpPr>
            <p:spPr>
              <a:xfrm>
                <a:off x="289905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1" name="Google Shape;5101;p9"/>
              <p:cNvSpPr/>
              <p:nvPr/>
            </p:nvSpPr>
            <p:spPr>
              <a:xfrm>
                <a:off x="28600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2" name="Google Shape;5102;p9"/>
              <p:cNvSpPr/>
              <p:nvPr/>
            </p:nvSpPr>
            <p:spPr>
              <a:xfrm>
                <a:off x="28600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3" name="Google Shape;5103;p9"/>
              <p:cNvSpPr/>
              <p:nvPr/>
            </p:nvSpPr>
            <p:spPr>
              <a:xfrm>
                <a:off x="28600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4" name="Google Shape;5104;p9"/>
              <p:cNvSpPr/>
              <p:nvPr/>
            </p:nvSpPr>
            <p:spPr>
              <a:xfrm>
                <a:off x="28600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5" name="Google Shape;5105;p9"/>
              <p:cNvSpPr/>
              <p:nvPr/>
            </p:nvSpPr>
            <p:spPr>
              <a:xfrm>
                <a:off x="289905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6" name="Google Shape;5106;p9"/>
              <p:cNvSpPr/>
              <p:nvPr/>
            </p:nvSpPr>
            <p:spPr>
              <a:xfrm>
                <a:off x="28600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7" name="Google Shape;5107;p9"/>
              <p:cNvSpPr/>
              <p:nvPr/>
            </p:nvSpPr>
            <p:spPr>
              <a:xfrm>
                <a:off x="28600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8" name="Google Shape;5108;p9"/>
              <p:cNvSpPr/>
              <p:nvPr/>
            </p:nvSpPr>
            <p:spPr>
              <a:xfrm>
                <a:off x="28600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9" name="Google Shape;5109;p9"/>
              <p:cNvSpPr/>
              <p:nvPr/>
            </p:nvSpPr>
            <p:spPr>
              <a:xfrm>
                <a:off x="2938075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0" name="Google Shape;5110;p9"/>
              <p:cNvSpPr/>
              <p:nvPr/>
            </p:nvSpPr>
            <p:spPr>
              <a:xfrm>
                <a:off x="2938075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1" name="Google Shape;5111;p9"/>
              <p:cNvSpPr/>
              <p:nvPr/>
            </p:nvSpPr>
            <p:spPr>
              <a:xfrm>
                <a:off x="2938075" y="404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2" name="Google Shape;5112;p9"/>
              <p:cNvSpPr/>
              <p:nvPr/>
            </p:nvSpPr>
            <p:spPr>
              <a:xfrm>
                <a:off x="2938075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3" name="Google Shape;5113;p9"/>
              <p:cNvSpPr/>
              <p:nvPr/>
            </p:nvSpPr>
            <p:spPr>
              <a:xfrm>
                <a:off x="29380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4" name="Google Shape;5114;p9"/>
              <p:cNvSpPr/>
              <p:nvPr/>
            </p:nvSpPr>
            <p:spPr>
              <a:xfrm>
                <a:off x="2938075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5" name="Google Shape;5115;p9"/>
              <p:cNvSpPr/>
              <p:nvPr/>
            </p:nvSpPr>
            <p:spPr>
              <a:xfrm>
                <a:off x="2938075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6" name="Google Shape;5116;p9"/>
              <p:cNvSpPr/>
              <p:nvPr/>
            </p:nvSpPr>
            <p:spPr>
              <a:xfrm>
                <a:off x="289905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7" name="Google Shape;5117;p9"/>
              <p:cNvSpPr/>
              <p:nvPr/>
            </p:nvSpPr>
            <p:spPr>
              <a:xfrm>
                <a:off x="289905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8" name="Google Shape;5118;p9"/>
              <p:cNvSpPr/>
              <p:nvPr/>
            </p:nvSpPr>
            <p:spPr>
              <a:xfrm>
                <a:off x="289905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9" name="Google Shape;5119;p9"/>
              <p:cNvSpPr/>
              <p:nvPr/>
            </p:nvSpPr>
            <p:spPr>
              <a:xfrm>
                <a:off x="2938075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0" name="Google Shape;5120;p9"/>
              <p:cNvSpPr/>
              <p:nvPr/>
            </p:nvSpPr>
            <p:spPr>
              <a:xfrm>
                <a:off x="289905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1" name="Google Shape;5121;p9"/>
              <p:cNvSpPr/>
              <p:nvPr/>
            </p:nvSpPr>
            <p:spPr>
              <a:xfrm>
                <a:off x="289905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2" name="Google Shape;5122;p9"/>
              <p:cNvSpPr/>
              <p:nvPr/>
            </p:nvSpPr>
            <p:spPr>
              <a:xfrm>
                <a:off x="28600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6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3" name="Google Shape;5123;p9"/>
              <p:cNvSpPr/>
              <p:nvPr/>
            </p:nvSpPr>
            <p:spPr>
              <a:xfrm>
                <a:off x="2899825" y="4013325"/>
                <a:ext cx="15275" cy="1417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7" extrusionOk="0">
                    <a:moveTo>
                      <a:pt x="493" y="0"/>
                    </a:moveTo>
                    <a:cubicBezTo>
                      <a:pt x="325" y="122"/>
                      <a:pt x="161" y="249"/>
                      <a:pt x="0" y="379"/>
                    </a:cubicBezTo>
                    <a:cubicBezTo>
                      <a:pt x="51" y="490"/>
                      <a:pt x="161" y="567"/>
                      <a:pt x="289" y="567"/>
                    </a:cubicBezTo>
                    <a:cubicBezTo>
                      <a:pt x="467" y="567"/>
                      <a:pt x="610" y="424"/>
                      <a:pt x="610" y="247"/>
                    </a:cubicBezTo>
                    <a:cubicBezTo>
                      <a:pt x="610" y="148"/>
                      <a:pt x="564" y="59"/>
                      <a:pt x="49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4" name="Google Shape;5124;p9"/>
              <p:cNvSpPr/>
              <p:nvPr/>
            </p:nvSpPr>
            <p:spPr>
              <a:xfrm>
                <a:off x="2782725" y="4317500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162" y="1"/>
                      <a:pt x="51" y="77"/>
                      <a:pt x="1" y="189"/>
                    </a:cubicBezTo>
                    <a:cubicBezTo>
                      <a:pt x="19" y="307"/>
                      <a:pt x="37" y="423"/>
                      <a:pt x="58" y="537"/>
                    </a:cubicBezTo>
                    <a:cubicBezTo>
                      <a:pt x="114" y="602"/>
                      <a:pt x="197" y="641"/>
                      <a:pt x="292" y="641"/>
                    </a:cubicBezTo>
                    <a:cubicBezTo>
                      <a:pt x="468" y="641"/>
                      <a:pt x="611" y="498"/>
                      <a:pt x="611" y="322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5" name="Google Shape;5125;p9"/>
              <p:cNvSpPr/>
              <p:nvPr/>
            </p:nvSpPr>
            <p:spPr>
              <a:xfrm>
                <a:off x="2899825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289" y="0"/>
                    </a:moveTo>
                    <a:cubicBezTo>
                      <a:pt x="160" y="0"/>
                      <a:pt x="48" y="79"/>
                      <a:pt x="0" y="189"/>
                    </a:cubicBezTo>
                    <a:cubicBezTo>
                      <a:pt x="161" y="318"/>
                      <a:pt x="325" y="445"/>
                      <a:pt x="493" y="568"/>
                    </a:cubicBezTo>
                    <a:cubicBezTo>
                      <a:pt x="565" y="507"/>
                      <a:pt x="610" y="421"/>
                      <a:pt x="610" y="321"/>
                    </a:cubicBezTo>
                    <a:cubicBezTo>
                      <a:pt x="610" y="144"/>
                      <a:pt x="467" y="0"/>
                      <a:pt x="289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6" name="Google Shape;5126;p9"/>
              <p:cNvSpPr/>
              <p:nvPr/>
            </p:nvSpPr>
            <p:spPr>
              <a:xfrm>
                <a:off x="2862000" y="4487550"/>
                <a:ext cx="14100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4" h="576" extrusionOk="0">
                    <a:moveTo>
                      <a:pt x="243" y="0"/>
                    </a:moveTo>
                    <a:cubicBezTo>
                      <a:pt x="145" y="0"/>
                      <a:pt x="59" y="45"/>
                      <a:pt x="0" y="115"/>
                    </a:cubicBezTo>
                    <a:cubicBezTo>
                      <a:pt x="142" y="271"/>
                      <a:pt x="287" y="425"/>
                      <a:pt x="436" y="576"/>
                    </a:cubicBezTo>
                    <a:cubicBezTo>
                      <a:pt x="511" y="516"/>
                      <a:pt x="564" y="424"/>
                      <a:pt x="564" y="320"/>
                    </a:cubicBezTo>
                    <a:cubicBezTo>
                      <a:pt x="564" y="143"/>
                      <a:pt x="421" y="0"/>
                      <a:pt x="243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7" name="Google Shape;5127;p9"/>
              <p:cNvSpPr/>
              <p:nvPr/>
            </p:nvSpPr>
            <p:spPr>
              <a:xfrm>
                <a:off x="29380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8" name="Google Shape;5128;p9"/>
              <p:cNvSpPr/>
              <p:nvPr/>
            </p:nvSpPr>
            <p:spPr>
              <a:xfrm>
                <a:off x="2788500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61" y="1"/>
                    </a:moveTo>
                    <a:cubicBezTo>
                      <a:pt x="40" y="1"/>
                      <a:pt x="22" y="4"/>
                      <a:pt x="0" y="7"/>
                    </a:cubicBezTo>
                    <a:cubicBezTo>
                      <a:pt x="52" y="215"/>
                      <a:pt x="106" y="420"/>
                      <a:pt x="168" y="622"/>
                    </a:cubicBezTo>
                    <a:cubicBezTo>
                      <a:pt x="293" y="578"/>
                      <a:pt x="380" y="462"/>
                      <a:pt x="380" y="322"/>
                    </a:cubicBezTo>
                    <a:cubicBezTo>
                      <a:pt x="380" y="145"/>
                      <a:pt x="237" y="1"/>
                      <a:pt x="6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9" name="Google Shape;5129;p9"/>
              <p:cNvSpPr/>
              <p:nvPr/>
            </p:nvSpPr>
            <p:spPr>
              <a:xfrm>
                <a:off x="2781975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0" name="Google Shape;5130;p9"/>
              <p:cNvSpPr/>
              <p:nvPr/>
            </p:nvSpPr>
            <p:spPr>
              <a:xfrm>
                <a:off x="2781975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1" name="Google Shape;5131;p9"/>
              <p:cNvSpPr/>
              <p:nvPr/>
            </p:nvSpPr>
            <p:spPr>
              <a:xfrm>
                <a:off x="3055950" y="4589525"/>
                <a:ext cx="151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3" extrusionOk="0">
                    <a:moveTo>
                      <a:pt x="290" y="0"/>
                    </a:moveTo>
                    <a:cubicBezTo>
                      <a:pt x="160" y="0"/>
                      <a:pt x="49" y="78"/>
                      <a:pt x="1" y="188"/>
                    </a:cubicBezTo>
                    <a:cubicBezTo>
                      <a:pt x="200" y="217"/>
                      <a:pt x="401" y="241"/>
                      <a:pt x="605" y="262"/>
                    </a:cubicBezTo>
                    <a:cubicBezTo>
                      <a:pt x="576" y="113"/>
                      <a:pt x="447" y="0"/>
                      <a:pt x="29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2" name="Google Shape;5132;p9"/>
              <p:cNvSpPr/>
              <p:nvPr/>
            </p:nvSpPr>
            <p:spPr>
              <a:xfrm>
                <a:off x="3094225" y="4589525"/>
                <a:ext cx="16025" cy="8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2" extrusionOk="0">
                    <a:moveTo>
                      <a:pt x="321" y="0"/>
                    </a:moveTo>
                    <a:cubicBezTo>
                      <a:pt x="145" y="0"/>
                      <a:pt x="2" y="142"/>
                      <a:pt x="1" y="317"/>
                    </a:cubicBezTo>
                    <a:cubicBezTo>
                      <a:pt x="106" y="320"/>
                      <a:pt x="213" y="321"/>
                      <a:pt x="321" y="321"/>
                    </a:cubicBezTo>
                    <a:cubicBezTo>
                      <a:pt x="428" y="321"/>
                      <a:pt x="534" y="320"/>
                      <a:pt x="641" y="317"/>
                    </a:cubicBezTo>
                    <a:cubicBezTo>
                      <a:pt x="639" y="142"/>
                      <a:pt x="496" y="0"/>
                      <a:pt x="321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3" name="Google Shape;5133;p9"/>
              <p:cNvSpPr/>
              <p:nvPr/>
            </p:nvSpPr>
            <p:spPr>
              <a:xfrm>
                <a:off x="3406475" y="4317500"/>
                <a:ext cx="152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13" y="641"/>
                      <a:pt x="496" y="602"/>
                      <a:pt x="553" y="537"/>
                    </a:cubicBezTo>
                    <a:cubicBezTo>
                      <a:pt x="574" y="421"/>
                      <a:pt x="594" y="307"/>
                      <a:pt x="611" y="189"/>
                    </a:cubicBezTo>
                    <a:cubicBezTo>
                      <a:pt x="559" y="77"/>
                      <a:pt x="45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4" name="Google Shape;5134;p9"/>
              <p:cNvSpPr/>
              <p:nvPr/>
            </p:nvSpPr>
            <p:spPr>
              <a:xfrm>
                <a:off x="3328375" y="4487550"/>
                <a:ext cx="14125" cy="14400"/>
              </a:xfrm>
              <a:custGeom>
                <a:avLst/>
                <a:gdLst/>
                <a:ahLst/>
                <a:cxnLst/>
                <a:rect l="l" t="t" r="r" b="b"/>
                <a:pathLst>
                  <a:path w="565" h="576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25"/>
                      <a:pt x="52" y="519"/>
                      <a:pt x="129" y="576"/>
                    </a:cubicBezTo>
                    <a:cubicBezTo>
                      <a:pt x="278" y="425"/>
                      <a:pt x="423" y="273"/>
                      <a:pt x="564" y="115"/>
                    </a:cubicBezTo>
                    <a:cubicBezTo>
                      <a:pt x="506" y="45"/>
                      <a:pt x="420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5" name="Google Shape;5135;p9"/>
              <p:cNvSpPr/>
              <p:nvPr/>
            </p:nvSpPr>
            <p:spPr>
              <a:xfrm>
                <a:off x="3406475" y="4351475"/>
                <a:ext cx="9525" cy="1555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2" extrusionOk="0">
                    <a:moveTo>
                      <a:pt x="320" y="1"/>
                    </a:moveTo>
                    <a:cubicBezTo>
                      <a:pt x="143" y="1"/>
                      <a:pt x="0" y="147"/>
                      <a:pt x="0" y="322"/>
                    </a:cubicBezTo>
                    <a:cubicBezTo>
                      <a:pt x="0" y="460"/>
                      <a:pt x="89" y="578"/>
                      <a:pt x="213" y="622"/>
                    </a:cubicBezTo>
                    <a:cubicBezTo>
                      <a:pt x="273" y="418"/>
                      <a:pt x="330" y="212"/>
                      <a:pt x="380" y="7"/>
                    </a:cubicBezTo>
                    <a:cubicBezTo>
                      <a:pt x="362" y="4"/>
                      <a:pt x="341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6" name="Google Shape;5136;p9"/>
              <p:cNvSpPr/>
              <p:nvPr/>
            </p:nvSpPr>
            <p:spPr>
              <a:xfrm>
                <a:off x="3133400" y="4589525"/>
                <a:ext cx="15125" cy="6525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1" extrusionOk="0">
                    <a:moveTo>
                      <a:pt x="316" y="0"/>
                    </a:moveTo>
                    <a:cubicBezTo>
                      <a:pt x="159" y="0"/>
                      <a:pt x="29" y="112"/>
                      <a:pt x="1" y="261"/>
                    </a:cubicBezTo>
                    <a:cubicBezTo>
                      <a:pt x="204" y="241"/>
                      <a:pt x="406" y="217"/>
                      <a:pt x="605" y="187"/>
                    </a:cubicBezTo>
                    <a:cubicBezTo>
                      <a:pt x="555" y="78"/>
                      <a:pt x="444" y="0"/>
                      <a:pt x="316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7" name="Google Shape;5137;p9"/>
              <p:cNvSpPr/>
              <p:nvPr/>
            </p:nvSpPr>
            <p:spPr>
              <a:xfrm>
                <a:off x="28600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8" name="Google Shape;5138;p9"/>
              <p:cNvSpPr/>
              <p:nvPr/>
            </p:nvSpPr>
            <p:spPr>
              <a:xfrm>
                <a:off x="3289350" y="4521525"/>
                <a:ext cx="15275" cy="14225"/>
              </a:xfrm>
              <a:custGeom>
                <a:avLst/>
                <a:gdLst/>
                <a:ahLst/>
                <a:cxnLst/>
                <a:rect l="l" t="t" r="r" b="b"/>
                <a:pathLst>
                  <a:path w="611" h="569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21"/>
                      <a:pt x="47" y="507"/>
                      <a:pt x="118" y="568"/>
                    </a:cubicBezTo>
                    <a:cubicBezTo>
                      <a:pt x="285" y="445"/>
                      <a:pt x="450" y="318"/>
                      <a:pt x="611" y="189"/>
                    </a:cubicBezTo>
                    <a:cubicBezTo>
                      <a:pt x="563" y="79"/>
                      <a:pt x="451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9" name="Google Shape;5139;p9"/>
              <p:cNvSpPr/>
              <p:nvPr/>
            </p:nvSpPr>
            <p:spPr>
              <a:xfrm>
                <a:off x="282105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0" name="Google Shape;5140;p9"/>
              <p:cNvSpPr/>
              <p:nvPr/>
            </p:nvSpPr>
            <p:spPr>
              <a:xfrm>
                <a:off x="282105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5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1" name="Google Shape;5141;p9"/>
              <p:cNvSpPr/>
              <p:nvPr/>
            </p:nvSpPr>
            <p:spPr>
              <a:xfrm>
                <a:off x="282105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2" name="Google Shape;5142;p9"/>
              <p:cNvSpPr/>
              <p:nvPr/>
            </p:nvSpPr>
            <p:spPr>
              <a:xfrm>
                <a:off x="28600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3" name="Google Shape;5143;p9"/>
              <p:cNvSpPr/>
              <p:nvPr/>
            </p:nvSpPr>
            <p:spPr>
              <a:xfrm>
                <a:off x="28600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4" name="Google Shape;5144;p9"/>
              <p:cNvSpPr/>
              <p:nvPr/>
            </p:nvSpPr>
            <p:spPr>
              <a:xfrm>
                <a:off x="28600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6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5" name="Google Shape;5145;p9"/>
              <p:cNvSpPr/>
              <p:nvPr/>
            </p:nvSpPr>
            <p:spPr>
              <a:xfrm>
                <a:off x="282105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6" name="Google Shape;5146;p9"/>
              <p:cNvSpPr/>
              <p:nvPr/>
            </p:nvSpPr>
            <p:spPr>
              <a:xfrm>
                <a:off x="282105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21"/>
                    </a:cubicBezTo>
                    <a:cubicBezTo>
                      <a:pt x="0" y="497"/>
                      <a:pt x="143" y="641"/>
                      <a:pt x="320" y="641"/>
                    </a:cubicBezTo>
                    <a:cubicBezTo>
                      <a:pt x="496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7" name="Google Shape;5147;p9"/>
              <p:cNvSpPr/>
              <p:nvPr/>
            </p:nvSpPr>
            <p:spPr>
              <a:xfrm>
                <a:off x="2821050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4"/>
                      <a:pt x="0" y="321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8" name="Google Shape;5148;p9"/>
              <p:cNvSpPr/>
              <p:nvPr/>
            </p:nvSpPr>
            <p:spPr>
              <a:xfrm>
                <a:off x="282105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3" y="0"/>
                      <a:pt x="0" y="143"/>
                      <a:pt x="0" y="319"/>
                    </a:cubicBezTo>
                    <a:cubicBezTo>
                      <a:pt x="0" y="497"/>
                      <a:pt x="143" y="640"/>
                      <a:pt x="320" y="640"/>
                    </a:cubicBezTo>
                    <a:cubicBezTo>
                      <a:pt x="496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9" name="Google Shape;5149;p9"/>
              <p:cNvSpPr/>
              <p:nvPr/>
            </p:nvSpPr>
            <p:spPr>
              <a:xfrm>
                <a:off x="2788500" y="4182050"/>
                <a:ext cx="9525" cy="1550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620" extrusionOk="0">
                    <a:moveTo>
                      <a:pt x="168" y="0"/>
                    </a:moveTo>
                    <a:cubicBezTo>
                      <a:pt x="107" y="204"/>
                      <a:pt x="52" y="407"/>
                      <a:pt x="0" y="614"/>
                    </a:cubicBezTo>
                    <a:cubicBezTo>
                      <a:pt x="19" y="618"/>
                      <a:pt x="40" y="620"/>
                      <a:pt x="61" y="620"/>
                    </a:cubicBezTo>
                    <a:cubicBezTo>
                      <a:pt x="237" y="620"/>
                      <a:pt x="380" y="476"/>
                      <a:pt x="380" y="300"/>
                    </a:cubicBezTo>
                    <a:cubicBezTo>
                      <a:pt x="380" y="160"/>
                      <a:pt x="293" y="44"/>
                      <a:pt x="16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0" name="Google Shape;5150;p9"/>
              <p:cNvSpPr/>
              <p:nvPr/>
            </p:nvSpPr>
            <p:spPr>
              <a:xfrm>
                <a:off x="282105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6"/>
                      <a:pt x="143" y="641"/>
                      <a:pt x="320" y="641"/>
                    </a:cubicBezTo>
                    <a:cubicBezTo>
                      <a:pt x="496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1" name="Google Shape;5151;p9"/>
              <p:cNvSpPr/>
              <p:nvPr/>
            </p:nvSpPr>
            <p:spPr>
              <a:xfrm>
                <a:off x="2782725" y="4215525"/>
                <a:ext cx="15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642" extrusionOk="0">
                    <a:moveTo>
                      <a:pt x="292" y="1"/>
                    </a:moveTo>
                    <a:cubicBezTo>
                      <a:pt x="200" y="1"/>
                      <a:pt x="117" y="40"/>
                      <a:pt x="58" y="103"/>
                    </a:cubicBezTo>
                    <a:cubicBezTo>
                      <a:pt x="37" y="221"/>
                      <a:pt x="19" y="335"/>
                      <a:pt x="1" y="453"/>
                    </a:cubicBezTo>
                    <a:cubicBezTo>
                      <a:pt x="51" y="563"/>
                      <a:pt x="162" y="641"/>
                      <a:pt x="292" y="641"/>
                    </a:cubicBezTo>
                    <a:cubicBezTo>
                      <a:pt x="468" y="641"/>
                      <a:pt x="611" y="498"/>
                      <a:pt x="611" y="320"/>
                    </a:cubicBezTo>
                    <a:cubicBezTo>
                      <a:pt x="611" y="144"/>
                      <a:pt x="468" y="1"/>
                      <a:pt x="29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2" name="Google Shape;5152;p9"/>
              <p:cNvSpPr/>
              <p:nvPr/>
            </p:nvSpPr>
            <p:spPr>
              <a:xfrm>
                <a:off x="282105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2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3" name="Google Shape;5153;p9"/>
              <p:cNvSpPr/>
              <p:nvPr/>
            </p:nvSpPr>
            <p:spPr>
              <a:xfrm>
                <a:off x="282105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3" y="1"/>
                      <a:pt x="0" y="144"/>
                      <a:pt x="0" y="320"/>
                    </a:cubicBezTo>
                    <a:cubicBezTo>
                      <a:pt x="0" y="498"/>
                      <a:pt x="143" y="641"/>
                      <a:pt x="320" y="641"/>
                    </a:cubicBezTo>
                    <a:cubicBezTo>
                      <a:pt x="496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4" name="Google Shape;5154;p9"/>
              <p:cNvSpPr/>
              <p:nvPr/>
            </p:nvSpPr>
            <p:spPr>
              <a:xfrm>
                <a:off x="3016175" y="401147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5" name="Google Shape;5155;p9"/>
              <p:cNvSpPr/>
              <p:nvPr/>
            </p:nvSpPr>
            <p:spPr>
              <a:xfrm>
                <a:off x="3055950" y="3953025"/>
                <a:ext cx="15125" cy="6500"/>
              </a:xfrm>
              <a:custGeom>
                <a:avLst/>
                <a:gdLst/>
                <a:ahLst/>
                <a:cxnLst/>
                <a:rect l="l" t="t" r="r" b="b"/>
                <a:pathLst>
                  <a:path w="605" h="260" extrusionOk="0">
                    <a:moveTo>
                      <a:pt x="605" y="0"/>
                    </a:moveTo>
                    <a:lnTo>
                      <a:pt x="605" y="0"/>
                    </a:lnTo>
                    <a:cubicBezTo>
                      <a:pt x="401" y="18"/>
                      <a:pt x="200" y="44"/>
                      <a:pt x="1" y="74"/>
                    </a:cubicBezTo>
                    <a:cubicBezTo>
                      <a:pt x="49" y="182"/>
                      <a:pt x="160" y="259"/>
                      <a:pt x="290" y="259"/>
                    </a:cubicBezTo>
                    <a:cubicBezTo>
                      <a:pt x="447" y="259"/>
                      <a:pt x="576" y="149"/>
                      <a:pt x="605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6" name="Google Shape;5156;p9"/>
              <p:cNvSpPr/>
              <p:nvPr/>
            </p:nvSpPr>
            <p:spPr>
              <a:xfrm>
                <a:off x="3054925" y="3977350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5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7" name="Google Shape;5157;p9"/>
              <p:cNvSpPr/>
              <p:nvPr/>
            </p:nvSpPr>
            <p:spPr>
              <a:xfrm>
                <a:off x="3016175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8" name="Google Shape;5158;p9"/>
              <p:cNvSpPr/>
              <p:nvPr/>
            </p:nvSpPr>
            <p:spPr>
              <a:xfrm>
                <a:off x="3054925" y="4113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0"/>
                      <a:pt x="316" y="0"/>
                    </a:cubicBezTo>
                    <a:cubicBezTo>
                      <a:pt x="138" y="6"/>
                      <a:pt x="1" y="154"/>
                      <a:pt x="5" y="330"/>
                    </a:cubicBezTo>
                    <a:cubicBezTo>
                      <a:pt x="11" y="503"/>
                      <a:pt x="154" y="639"/>
                      <a:pt x="326" y="639"/>
                    </a:cubicBezTo>
                    <a:cubicBezTo>
                      <a:pt x="330" y="639"/>
                      <a:pt x="333" y="639"/>
                      <a:pt x="337" y="639"/>
                    </a:cubicBezTo>
                    <a:cubicBezTo>
                      <a:pt x="513" y="633"/>
                      <a:pt x="652" y="486"/>
                      <a:pt x="646" y="309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9" name="Google Shape;5159;p9"/>
              <p:cNvSpPr/>
              <p:nvPr/>
            </p:nvSpPr>
            <p:spPr>
              <a:xfrm>
                <a:off x="3054925" y="4079350"/>
                <a:ext cx="1630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2" extrusionOk="0">
                    <a:moveTo>
                      <a:pt x="327" y="1"/>
                    </a:moveTo>
                    <a:cubicBezTo>
                      <a:pt x="323" y="1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2"/>
                    </a:cubicBezTo>
                    <a:cubicBezTo>
                      <a:pt x="11" y="505"/>
                      <a:pt x="154" y="641"/>
                      <a:pt x="326" y="641"/>
                    </a:cubicBezTo>
                    <a:cubicBezTo>
                      <a:pt x="330" y="641"/>
                      <a:pt x="333" y="641"/>
                      <a:pt x="337" y="641"/>
                    </a:cubicBezTo>
                    <a:cubicBezTo>
                      <a:pt x="513" y="635"/>
                      <a:pt x="652" y="487"/>
                      <a:pt x="646" y="311"/>
                    </a:cubicBezTo>
                    <a:cubicBezTo>
                      <a:pt x="640" y="137"/>
                      <a:pt x="498" y="1"/>
                      <a:pt x="327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0" name="Google Shape;5160;p9"/>
              <p:cNvSpPr/>
              <p:nvPr/>
            </p:nvSpPr>
            <p:spPr>
              <a:xfrm>
                <a:off x="3054900" y="4011325"/>
                <a:ext cx="163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53" h="642" extrusionOk="0">
                    <a:moveTo>
                      <a:pt x="328" y="0"/>
                    </a:moveTo>
                    <a:cubicBezTo>
                      <a:pt x="324" y="0"/>
                      <a:pt x="321" y="0"/>
                      <a:pt x="317" y="1"/>
                    </a:cubicBezTo>
                    <a:cubicBezTo>
                      <a:pt x="139" y="7"/>
                      <a:pt x="0" y="154"/>
                      <a:pt x="6" y="331"/>
                    </a:cubicBezTo>
                    <a:cubicBezTo>
                      <a:pt x="12" y="505"/>
                      <a:pt x="155" y="641"/>
                      <a:pt x="327" y="641"/>
                    </a:cubicBezTo>
                    <a:cubicBezTo>
                      <a:pt x="331" y="641"/>
                      <a:pt x="334" y="641"/>
                      <a:pt x="338" y="641"/>
                    </a:cubicBezTo>
                    <a:cubicBezTo>
                      <a:pt x="514" y="635"/>
                      <a:pt x="653" y="487"/>
                      <a:pt x="647" y="309"/>
                    </a:cubicBezTo>
                    <a:cubicBezTo>
                      <a:pt x="641" y="137"/>
                      <a:pt x="499" y="0"/>
                      <a:pt x="328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1" name="Google Shape;5161;p9"/>
              <p:cNvSpPr/>
              <p:nvPr/>
            </p:nvSpPr>
            <p:spPr>
              <a:xfrm>
                <a:off x="2938075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2" name="Google Shape;5162;p9"/>
              <p:cNvSpPr/>
              <p:nvPr/>
            </p:nvSpPr>
            <p:spPr>
              <a:xfrm>
                <a:off x="3054925" y="4045375"/>
                <a:ext cx="16300" cy="160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40" extrusionOk="0">
                    <a:moveTo>
                      <a:pt x="327" y="0"/>
                    </a:moveTo>
                    <a:cubicBezTo>
                      <a:pt x="323" y="0"/>
                      <a:pt x="320" y="1"/>
                      <a:pt x="316" y="1"/>
                    </a:cubicBezTo>
                    <a:cubicBezTo>
                      <a:pt x="138" y="7"/>
                      <a:pt x="1" y="154"/>
                      <a:pt x="5" y="331"/>
                    </a:cubicBezTo>
                    <a:cubicBezTo>
                      <a:pt x="11" y="503"/>
                      <a:pt x="154" y="640"/>
                      <a:pt x="326" y="640"/>
                    </a:cubicBezTo>
                    <a:cubicBezTo>
                      <a:pt x="330" y="640"/>
                      <a:pt x="333" y="640"/>
                      <a:pt x="337" y="640"/>
                    </a:cubicBezTo>
                    <a:cubicBezTo>
                      <a:pt x="513" y="635"/>
                      <a:pt x="652" y="486"/>
                      <a:pt x="646" y="310"/>
                    </a:cubicBezTo>
                    <a:cubicBezTo>
                      <a:pt x="640" y="137"/>
                      <a:pt x="498" y="0"/>
                      <a:pt x="327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3" name="Google Shape;5163;p9"/>
              <p:cNvSpPr/>
              <p:nvPr/>
            </p:nvSpPr>
            <p:spPr>
              <a:xfrm>
                <a:off x="3016175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4" name="Google Shape;5164;p9"/>
              <p:cNvSpPr/>
              <p:nvPr/>
            </p:nvSpPr>
            <p:spPr>
              <a:xfrm>
                <a:off x="3016175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5" name="Google Shape;5165;p9"/>
              <p:cNvSpPr/>
              <p:nvPr/>
            </p:nvSpPr>
            <p:spPr>
              <a:xfrm>
                <a:off x="3016175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6" name="Google Shape;5166;p9"/>
              <p:cNvSpPr/>
              <p:nvPr/>
            </p:nvSpPr>
            <p:spPr>
              <a:xfrm>
                <a:off x="3016175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7" name="Google Shape;5167;p9"/>
              <p:cNvSpPr/>
              <p:nvPr/>
            </p:nvSpPr>
            <p:spPr>
              <a:xfrm>
                <a:off x="3016175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5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8" name="Google Shape;5168;p9"/>
              <p:cNvSpPr/>
              <p:nvPr/>
            </p:nvSpPr>
            <p:spPr>
              <a:xfrm>
                <a:off x="3016175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9" name="Google Shape;5169;p9"/>
              <p:cNvSpPr/>
              <p:nvPr/>
            </p:nvSpPr>
            <p:spPr>
              <a:xfrm>
                <a:off x="3016175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0" name="Google Shape;5170;p9"/>
              <p:cNvSpPr/>
              <p:nvPr/>
            </p:nvSpPr>
            <p:spPr>
              <a:xfrm>
                <a:off x="3016175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0" y="144"/>
                      <a:pt x="0" y="322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1" name="Google Shape;5171;p9"/>
              <p:cNvSpPr/>
              <p:nvPr/>
            </p:nvSpPr>
            <p:spPr>
              <a:xfrm>
                <a:off x="3016175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2" name="Google Shape;5172;p9"/>
              <p:cNvSpPr/>
              <p:nvPr/>
            </p:nvSpPr>
            <p:spPr>
              <a:xfrm>
                <a:off x="3055200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3" name="Google Shape;5173;p9"/>
              <p:cNvSpPr/>
              <p:nvPr/>
            </p:nvSpPr>
            <p:spPr>
              <a:xfrm>
                <a:off x="3055200" y="441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4" name="Google Shape;5174;p9"/>
              <p:cNvSpPr/>
              <p:nvPr/>
            </p:nvSpPr>
            <p:spPr>
              <a:xfrm>
                <a:off x="3055200" y="4555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5" name="Google Shape;5175;p9"/>
              <p:cNvSpPr/>
              <p:nvPr/>
            </p:nvSpPr>
            <p:spPr>
              <a:xfrm>
                <a:off x="3055200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6" name="Google Shape;5176;p9"/>
              <p:cNvSpPr/>
              <p:nvPr/>
            </p:nvSpPr>
            <p:spPr>
              <a:xfrm>
                <a:off x="3094125" y="3977450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4"/>
                      <a:pt x="0" y="150"/>
                      <a:pt x="3" y="326"/>
                    </a:cubicBezTo>
                    <a:cubicBezTo>
                      <a:pt x="8" y="502"/>
                      <a:pt x="151" y="641"/>
                      <a:pt x="324" y="641"/>
                    </a:cubicBezTo>
                    <a:cubicBezTo>
                      <a:pt x="326" y="641"/>
                      <a:pt x="328" y="641"/>
                      <a:pt x="330" y="641"/>
                    </a:cubicBezTo>
                    <a:cubicBezTo>
                      <a:pt x="506" y="637"/>
                      <a:pt x="646" y="491"/>
                      <a:pt x="643" y="314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7" name="Google Shape;5177;p9"/>
              <p:cNvSpPr/>
              <p:nvPr/>
            </p:nvSpPr>
            <p:spPr>
              <a:xfrm>
                <a:off x="3094225" y="3951500"/>
                <a:ext cx="16025" cy="8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321" extrusionOk="0">
                    <a:moveTo>
                      <a:pt x="321" y="1"/>
                    </a:moveTo>
                    <a:cubicBezTo>
                      <a:pt x="213" y="1"/>
                      <a:pt x="106" y="2"/>
                      <a:pt x="1" y="4"/>
                    </a:cubicBezTo>
                    <a:cubicBezTo>
                      <a:pt x="2" y="180"/>
                      <a:pt x="145" y="320"/>
                      <a:pt x="321" y="320"/>
                    </a:cubicBezTo>
                    <a:cubicBezTo>
                      <a:pt x="496" y="320"/>
                      <a:pt x="639" y="180"/>
                      <a:pt x="641" y="4"/>
                    </a:cubicBezTo>
                    <a:cubicBezTo>
                      <a:pt x="535" y="2"/>
                      <a:pt x="428" y="1"/>
                      <a:pt x="321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8" name="Google Shape;5178;p9"/>
              <p:cNvSpPr/>
              <p:nvPr/>
            </p:nvSpPr>
            <p:spPr>
              <a:xfrm>
                <a:off x="3055200" y="452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9" name="Google Shape;5179;p9"/>
              <p:cNvSpPr/>
              <p:nvPr/>
            </p:nvSpPr>
            <p:spPr>
              <a:xfrm>
                <a:off x="3055200" y="4453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0" name="Google Shape;5180;p9"/>
              <p:cNvSpPr/>
              <p:nvPr/>
            </p:nvSpPr>
            <p:spPr>
              <a:xfrm>
                <a:off x="3055200" y="438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1" name="Google Shape;5181;p9"/>
              <p:cNvSpPr/>
              <p:nvPr/>
            </p:nvSpPr>
            <p:spPr>
              <a:xfrm>
                <a:off x="3055200" y="421552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2" name="Google Shape;5182;p9"/>
              <p:cNvSpPr/>
              <p:nvPr/>
            </p:nvSpPr>
            <p:spPr>
              <a:xfrm>
                <a:off x="3055200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3" name="Google Shape;5183;p9"/>
              <p:cNvSpPr/>
              <p:nvPr/>
            </p:nvSpPr>
            <p:spPr>
              <a:xfrm>
                <a:off x="3055200" y="4249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4" name="Google Shape;5184;p9"/>
              <p:cNvSpPr/>
              <p:nvPr/>
            </p:nvSpPr>
            <p:spPr>
              <a:xfrm>
                <a:off x="3055200" y="428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0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5" name="Google Shape;5185;p9"/>
              <p:cNvSpPr/>
              <p:nvPr/>
            </p:nvSpPr>
            <p:spPr>
              <a:xfrm>
                <a:off x="3055200" y="4351475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6" name="Google Shape;5186;p9"/>
              <p:cNvSpPr/>
              <p:nvPr/>
            </p:nvSpPr>
            <p:spPr>
              <a:xfrm>
                <a:off x="3055200" y="4317500"/>
                <a:ext cx="1602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2" extrusionOk="0">
                    <a:moveTo>
                      <a:pt x="320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0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7" name="Google Shape;5187;p9"/>
              <p:cNvSpPr/>
              <p:nvPr/>
            </p:nvSpPr>
            <p:spPr>
              <a:xfrm>
                <a:off x="3016175" y="448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8" name="Google Shape;5188;p9"/>
              <p:cNvSpPr/>
              <p:nvPr/>
            </p:nvSpPr>
            <p:spPr>
              <a:xfrm>
                <a:off x="2977100" y="407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9" name="Google Shape;5189;p9"/>
              <p:cNvSpPr/>
              <p:nvPr/>
            </p:nvSpPr>
            <p:spPr>
              <a:xfrm>
                <a:off x="2977100" y="401147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0" name="Google Shape;5190;p9"/>
              <p:cNvSpPr/>
              <p:nvPr/>
            </p:nvSpPr>
            <p:spPr>
              <a:xfrm>
                <a:off x="2977100" y="404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1" name="Google Shape;5191;p9"/>
              <p:cNvSpPr/>
              <p:nvPr/>
            </p:nvSpPr>
            <p:spPr>
              <a:xfrm>
                <a:off x="2977100" y="411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2" name="Google Shape;5192;p9"/>
              <p:cNvSpPr/>
              <p:nvPr/>
            </p:nvSpPr>
            <p:spPr>
              <a:xfrm>
                <a:off x="2977100" y="414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3" name="Google Shape;5193;p9"/>
              <p:cNvSpPr/>
              <p:nvPr/>
            </p:nvSpPr>
            <p:spPr>
              <a:xfrm>
                <a:off x="2977100" y="4249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4" name="Google Shape;5194;p9"/>
              <p:cNvSpPr/>
              <p:nvPr/>
            </p:nvSpPr>
            <p:spPr>
              <a:xfrm>
                <a:off x="2977100" y="418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1"/>
                    </a:cubicBezTo>
                    <a:cubicBezTo>
                      <a:pt x="1" y="497"/>
                      <a:pt x="144" y="641"/>
                      <a:pt x="322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5" name="Google Shape;5195;p9"/>
              <p:cNvSpPr/>
              <p:nvPr/>
            </p:nvSpPr>
            <p:spPr>
              <a:xfrm>
                <a:off x="2977100" y="4215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6" name="Google Shape;5196;p9"/>
              <p:cNvSpPr/>
              <p:nvPr/>
            </p:nvSpPr>
            <p:spPr>
              <a:xfrm>
                <a:off x="2938075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7" name="Google Shape;5197;p9"/>
              <p:cNvSpPr/>
              <p:nvPr/>
            </p:nvSpPr>
            <p:spPr>
              <a:xfrm>
                <a:off x="2938075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8" name="Google Shape;5198;p9"/>
              <p:cNvSpPr/>
              <p:nvPr/>
            </p:nvSpPr>
            <p:spPr>
              <a:xfrm>
                <a:off x="2977100" y="3977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9" name="Google Shape;5199;p9"/>
              <p:cNvSpPr/>
              <p:nvPr/>
            </p:nvSpPr>
            <p:spPr>
              <a:xfrm>
                <a:off x="2938075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0" name="Google Shape;5200;p9"/>
              <p:cNvSpPr/>
              <p:nvPr/>
            </p:nvSpPr>
            <p:spPr>
              <a:xfrm>
                <a:off x="2938075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1" name="Google Shape;5201;p9"/>
              <p:cNvSpPr/>
              <p:nvPr/>
            </p:nvSpPr>
            <p:spPr>
              <a:xfrm>
                <a:off x="2938075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2" name="Google Shape;5202;p9"/>
              <p:cNvSpPr/>
              <p:nvPr/>
            </p:nvSpPr>
            <p:spPr>
              <a:xfrm>
                <a:off x="2938075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3" name="Google Shape;5203;p9"/>
              <p:cNvSpPr/>
              <p:nvPr/>
            </p:nvSpPr>
            <p:spPr>
              <a:xfrm>
                <a:off x="2977100" y="4419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4" name="Google Shape;5204;p9"/>
              <p:cNvSpPr/>
              <p:nvPr/>
            </p:nvSpPr>
            <p:spPr>
              <a:xfrm>
                <a:off x="3094125" y="4011425"/>
                <a:ext cx="16175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7" h="642" extrusionOk="0">
                    <a:moveTo>
                      <a:pt x="324" y="1"/>
                    </a:moveTo>
                    <a:cubicBezTo>
                      <a:pt x="322" y="1"/>
                      <a:pt x="320" y="1"/>
                      <a:pt x="318" y="1"/>
                    </a:cubicBezTo>
                    <a:cubicBezTo>
                      <a:pt x="140" y="6"/>
                      <a:pt x="0" y="152"/>
                      <a:pt x="3" y="328"/>
                    </a:cubicBezTo>
                    <a:cubicBezTo>
                      <a:pt x="7" y="502"/>
                      <a:pt x="148" y="642"/>
                      <a:pt x="322" y="642"/>
                    </a:cubicBezTo>
                    <a:cubicBezTo>
                      <a:pt x="324" y="642"/>
                      <a:pt x="327" y="641"/>
                      <a:pt x="330" y="641"/>
                    </a:cubicBezTo>
                    <a:cubicBezTo>
                      <a:pt x="506" y="638"/>
                      <a:pt x="646" y="492"/>
                      <a:pt x="643" y="316"/>
                    </a:cubicBezTo>
                    <a:cubicBezTo>
                      <a:pt x="640" y="140"/>
                      <a:pt x="497" y="1"/>
                      <a:pt x="324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5" name="Google Shape;5205;p9"/>
              <p:cNvSpPr/>
              <p:nvPr/>
            </p:nvSpPr>
            <p:spPr>
              <a:xfrm>
                <a:off x="3016175" y="3977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6" name="Google Shape;5206;p9"/>
              <p:cNvSpPr/>
              <p:nvPr/>
            </p:nvSpPr>
            <p:spPr>
              <a:xfrm>
                <a:off x="2977100" y="4283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0"/>
                    </a:cubicBezTo>
                    <a:cubicBezTo>
                      <a:pt x="1" y="496"/>
                      <a:pt x="144" y="641"/>
                      <a:pt x="322" y="641"/>
                    </a:cubicBezTo>
                    <a:cubicBezTo>
                      <a:pt x="498" y="641"/>
                      <a:pt x="641" y="496"/>
                      <a:pt x="641" y="320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7" name="Google Shape;5207;p9"/>
              <p:cNvSpPr/>
              <p:nvPr/>
            </p:nvSpPr>
            <p:spPr>
              <a:xfrm>
                <a:off x="3016175" y="4113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4"/>
                      <a:pt x="0" y="321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8" name="Google Shape;5208;p9"/>
              <p:cNvSpPr/>
              <p:nvPr/>
            </p:nvSpPr>
            <p:spPr>
              <a:xfrm>
                <a:off x="3016175" y="4147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19"/>
                    </a:cubicBezTo>
                    <a:cubicBezTo>
                      <a:pt x="0" y="497"/>
                      <a:pt x="144" y="640"/>
                      <a:pt x="320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9" name="Google Shape;5209;p9"/>
              <p:cNvSpPr/>
              <p:nvPr/>
            </p:nvSpPr>
            <p:spPr>
              <a:xfrm>
                <a:off x="2977100" y="4521525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0" name="Google Shape;5210;p9"/>
              <p:cNvSpPr/>
              <p:nvPr/>
            </p:nvSpPr>
            <p:spPr>
              <a:xfrm>
                <a:off x="3016175" y="407955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8"/>
                      <a:pt x="144" y="641"/>
                      <a:pt x="320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1" name="Google Shape;5211;p9"/>
              <p:cNvSpPr/>
              <p:nvPr/>
            </p:nvSpPr>
            <p:spPr>
              <a:xfrm>
                <a:off x="3016175" y="4045500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0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0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2" name="Google Shape;5212;p9"/>
              <p:cNvSpPr/>
              <p:nvPr/>
            </p:nvSpPr>
            <p:spPr>
              <a:xfrm>
                <a:off x="2977100" y="4555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19"/>
                    </a:cubicBezTo>
                    <a:cubicBezTo>
                      <a:pt x="1" y="497"/>
                      <a:pt x="144" y="640"/>
                      <a:pt x="322" y="640"/>
                    </a:cubicBezTo>
                    <a:cubicBezTo>
                      <a:pt x="498" y="640"/>
                      <a:pt x="641" y="497"/>
                      <a:pt x="641" y="319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3" name="Google Shape;5213;p9"/>
              <p:cNvSpPr/>
              <p:nvPr/>
            </p:nvSpPr>
            <p:spPr>
              <a:xfrm>
                <a:off x="2977100" y="438550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4"/>
                      <a:pt x="1" y="321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1"/>
                    </a:cubicBezTo>
                    <a:cubicBezTo>
                      <a:pt x="641" y="144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4" name="Google Shape;5214;p9"/>
              <p:cNvSpPr/>
              <p:nvPr/>
            </p:nvSpPr>
            <p:spPr>
              <a:xfrm>
                <a:off x="2977100" y="4317500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5" name="Google Shape;5215;p9"/>
              <p:cNvSpPr/>
              <p:nvPr/>
            </p:nvSpPr>
            <p:spPr>
              <a:xfrm>
                <a:off x="2977100" y="435147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5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7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6" name="Google Shape;5216;p9"/>
              <p:cNvSpPr/>
              <p:nvPr/>
            </p:nvSpPr>
            <p:spPr>
              <a:xfrm>
                <a:off x="2977100" y="4487550"/>
                <a:ext cx="160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1" extrusionOk="0">
                    <a:moveTo>
                      <a:pt x="322" y="0"/>
                    </a:moveTo>
                    <a:cubicBezTo>
                      <a:pt x="144" y="0"/>
                      <a:pt x="1" y="143"/>
                      <a:pt x="1" y="320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0"/>
                    </a:cubicBezTo>
                    <a:cubicBezTo>
                      <a:pt x="641" y="143"/>
                      <a:pt x="498" y="0"/>
                      <a:pt x="322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7" name="Google Shape;5217;p9"/>
              <p:cNvSpPr/>
              <p:nvPr/>
            </p:nvSpPr>
            <p:spPr>
              <a:xfrm>
                <a:off x="3016175" y="4181525"/>
                <a:ext cx="16025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641" h="641" extrusionOk="0">
                    <a:moveTo>
                      <a:pt x="320" y="0"/>
                    </a:moveTo>
                    <a:cubicBezTo>
                      <a:pt x="144" y="0"/>
                      <a:pt x="0" y="143"/>
                      <a:pt x="0" y="321"/>
                    </a:cubicBezTo>
                    <a:cubicBezTo>
                      <a:pt x="0" y="497"/>
                      <a:pt x="144" y="641"/>
                      <a:pt x="320" y="641"/>
                    </a:cubicBezTo>
                    <a:cubicBezTo>
                      <a:pt x="498" y="641"/>
                      <a:pt x="641" y="497"/>
                      <a:pt x="641" y="321"/>
                    </a:cubicBezTo>
                    <a:cubicBezTo>
                      <a:pt x="641" y="143"/>
                      <a:pt x="498" y="0"/>
                      <a:pt x="320" y="0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8" name="Google Shape;5218;p9"/>
              <p:cNvSpPr/>
              <p:nvPr/>
            </p:nvSpPr>
            <p:spPr>
              <a:xfrm>
                <a:off x="2977100" y="4453525"/>
                <a:ext cx="16050" cy="160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42" extrusionOk="0">
                    <a:moveTo>
                      <a:pt x="322" y="1"/>
                    </a:moveTo>
                    <a:cubicBezTo>
                      <a:pt x="144" y="1"/>
                      <a:pt x="1" y="144"/>
                      <a:pt x="1" y="322"/>
                    </a:cubicBezTo>
                    <a:cubicBezTo>
                      <a:pt x="1" y="498"/>
                      <a:pt x="144" y="641"/>
                      <a:pt x="322" y="641"/>
                    </a:cubicBezTo>
                    <a:cubicBezTo>
                      <a:pt x="498" y="641"/>
                      <a:pt x="641" y="498"/>
                      <a:pt x="641" y="322"/>
                    </a:cubicBezTo>
                    <a:cubicBezTo>
                      <a:pt x="641" y="144"/>
                      <a:pt x="498" y="1"/>
                      <a:pt x="322" y="1"/>
                    </a:cubicBez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19" name="Google Shape;5219;p9"/>
            <p:cNvGrpSpPr/>
            <p:nvPr/>
          </p:nvGrpSpPr>
          <p:grpSpPr>
            <a:xfrm>
              <a:off x="2540241" y="539995"/>
              <a:ext cx="4063478" cy="4063513"/>
              <a:chOff x="3218850" y="1285900"/>
              <a:chExt cx="2939650" cy="2939675"/>
            </a:xfrm>
          </p:grpSpPr>
          <p:sp>
            <p:nvSpPr>
              <p:cNvPr id="5220" name="Google Shape;5220;p9"/>
              <p:cNvSpPr/>
              <p:nvPr/>
            </p:nvSpPr>
            <p:spPr>
              <a:xfrm>
                <a:off x="4095250" y="1285900"/>
                <a:ext cx="1186825" cy="2939675"/>
              </a:xfrm>
              <a:custGeom>
                <a:avLst/>
                <a:gdLst/>
                <a:ahLst/>
                <a:cxnLst/>
                <a:rect l="l" t="t" r="r" b="b"/>
                <a:pathLst>
                  <a:path w="47473" h="117587" fill="none" extrusionOk="0">
                    <a:moveTo>
                      <a:pt x="47472" y="58793"/>
                    </a:moveTo>
                    <a:cubicBezTo>
                      <a:pt x="47472" y="74386"/>
                      <a:pt x="44971" y="89340"/>
                      <a:pt x="40520" y="100366"/>
                    </a:cubicBezTo>
                    <a:cubicBezTo>
                      <a:pt x="36069" y="111392"/>
                      <a:pt x="30031" y="117587"/>
                      <a:pt x="23736" y="117587"/>
                    </a:cubicBezTo>
                    <a:cubicBezTo>
                      <a:pt x="17440" y="117587"/>
                      <a:pt x="11404" y="111392"/>
                      <a:pt x="6953" y="100366"/>
                    </a:cubicBezTo>
                    <a:cubicBezTo>
                      <a:pt x="2501" y="89340"/>
                      <a:pt x="1" y="74386"/>
                      <a:pt x="1" y="58793"/>
                    </a:cubicBezTo>
                    <a:cubicBezTo>
                      <a:pt x="1" y="43201"/>
                      <a:pt x="2501" y="28246"/>
                      <a:pt x="6953" y="17221"/>
                    </a:cubicBezTo>
                    <a:cubicBezTo>
                      <a:pt x="11404" y="6195"/>
                      <a:pt x="17440" y="0"/>
                      <a:pt x="23736" y="0"/>
                    </a:cubicBezTo>
                    <a:cubicBezTo>
                      <a:pt x="30031" y="0"/>
                      <a:pt x="36069" y="6195"/>
                      <a:pt x="40520" y="17221"/>
                    </a:cubicBezTo>
                    <a:cubicBezTo>
                      <a:pt x="44971" y="28246"/>
                      <a:pt x="47472" y="43201"/>
                      <a:pt x="47472" y="58793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1" name="Google Shape;5221;p9"/>
              <p:cNvSpPr/>
              <p:nvPr/>
            </p:nvSpPr>
            <p:spPr>
              <a:xfrm>
                <a:off x="3218850" y="2162325"/>
                <a:ext cx="2939650" cy="1186800"/>
              </a:xfrm>
              <a:custGeom>
                <a:avLst/>
                <a:gdLst/>
                <a:ahLst/>
                <a:cxnLst/>
                <a:rect l="l" t="t" r="r" b="b"/>
                <a:pathLst>
                  <a:path w="117586" h="47472" fill="none" extrusionOk="0">
                    <a:moveTo>
                      <a:pt x="117585" y="23736"/>
                    </a:moveTo>
                    <a:cubicBezTo>
                      <a:pt x="117585" y="30032"/>
                      <a:pt x="111391" y="36069"/>
                      <a:pt x="100366" y="40520"/>
                    </a:cubicBezTo>
                    <a:cubicBezTo>
                      <a:pt x="89339" y="44972"/>
                      <a:pt x="74386" y="47471"/>
                      <a:pt x="58792" y="47471"/>
                    </a:cubicBezTo>
                    <a:cubicBezTo>
                      <a:pt x="43200" y="47471"/>
                      <a:pt x="28245" y="44972"/>
                      <a:pt x="17220" y="40520"/>
                    </a:cubicBezTo>
                    <a:cubicBezTo>
                      <a:pt x="6193" y="36069"/>
                      <a:pt x="0" y="30032"/>
                      <a:pt x="0" y="23736"/>
                    </a:cubicBezTo>
                    <a:cubicBezTo>
                      <a:pt x="0" y="17441"/>
                      <a:pt x="6193" y="11403"/>
                      <a:pt x="17220" y="6952"/>
                    </a:cubicBezTo>
                    <a:cubicBezTo>
                      <a:pt x="28245" y="2501"/>
                      <a:pt x="43200" y="0"/>
                      <a:pt x="58792" y="0"/>
                    </a:cubicBezTo>
                    <a:cubicBezTo>
                      <a:pt x="74386" y="0"/>
                      <a:pt x="89339" y="2501"/>
                      <a:pt x="100366" y="6952"/>
                    </a:cubicBezTo>
                    <a:cubicBezTo>
                      <a:pt x="111391" y="11403"/>
                      <a:pt x="117585" y="17441"/>
                      <a:pt x="117585" y="23736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2" name="Google Shape;5222;p9"/>
              <p:cNvSpPr/>
              <p:nvPr/>
            </p:nvSpPr>
            <p:spPr>
              <a:xfrm>
                <a:off x="3572225" y="1566450"/>
                <a:ext cx="2232650" cy="2378525"/>
              </a:xfrm>
              <a:custGeom>
                <a:avLst/>
                <a:gdLst/>
                <a:ahLst/>
                <a:cxnLst/>
                <a:rect l="l" t="t" r="r" b="b"/>
                <a:pathLst>
                  <a:path w="89306" h="95141" fill="none" extrusionOk="0">
                    <a:moveTo>
                      <a:pt x="84409" y="4257"/>
                    </a:moveTo>
                    <a:cubicBezTo>
                      <a:pt x="89047" y="8514"/>
                      <a:pt x="89306" y="17160"/>
                      <a:pt x="85129" y="28294"/>
                    </a:cubicBezTo>
                    <a:cubicBezTo>
                      <a:pt x="80952" y="39426"/>
                      <a:pt x="72683" y="52134"/>
                      <a:pt x="62140" y="63620"/>
                    </a:cubicBezTo>
                    <a:cubicBezTo>
                      <a:pt x="51596" y="75108"/>
                      <a:pt x="39641" y="84433"/>
                      <a:pt x="28906" y="89546"/>
                    </a:cubicBezTo>
                    <a:cubicBezTo>
                      <a:pt x="18171" y="94658"/>
                      <a:pt x="9535" y="95141"/>
                      <a:pt x="4897" y="90884"/>
                    </a:cubicBezTo>
                    <a:cubicBezTo>
                      <a:pt x="259" y="86626"/>
                      <a:pt x="0" y="77981"/>
                      <a:pt x="4177" y="66848"/>
                    </a:cubicBezTo>
                    <a:cubicBezTo>
                      <a:pt x="8354" y="55716"/>
                      <a:pt x="16623" y="43007"/>
                      <a:pt x="27168" y="31521"/>
                    </a:cubicBezTo>
                    <a:cubicBezTo>
                      <a:pt x="37711" y="20033"/>
                      <a:pt x="49665" y="10708"/>
                      <a:pt x="60400" y="5595"/>
                    </a:cubicBezTo>
                    <a:cubicBezTo>
                      <a:pt x="71136" y="481"/>
                      <a:pt x="79771" y="1"/>
                      <a:pt x="84409" y="4257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3" name="Google Shape;5223;p9"/>
              <p:cNvSpPr/>
              <p:nvPr/>
            </p:nvSpPr>
            <p:spPr>
              <a:xfrm>
                <a:off x="3537975" y="1605175"/>
                <a:ext cx="2301225" cy="2301200"/>
              </a:xfrm>
              <a:custGeom>
                <a:avLst/>
                <a:gdLst/>
                <a:ahLst/>
                <a:cxnLst/>
                <a:rect l="l" t="t" r="r" b="b"/>
                <a:pathLst>
                  <a:path w="92049" h="92048" fill="none" extrusionOk="0">
                    <a:moveTo>
                      <a:pt x="62808" y="29240"/>
                    </a:moveTo>
                    <a:cubicBezTo>
                      <a:pt x="73835" y="40267"/>
                      <a:pt x="82640" y="52609"/>
                      <a:pt x="87289" y="63552"/>
                    </a:cubicBezTo>
                    <a:cubicBezTo>
                      <a:pt x="91937" y="74496"/>
                      <a:pt x="92049" y="83145"/>
                      <a:pt x="87598" y="87596"/>
                    </a:cubicBezTo>
                    <a:cubicBezTo>
                      <a:pt x="83146" y="92047"/>
                      <a:pt x="74498" y="91937"/>
                      <a:pt x="63554" y="87287"/>
                    </a:cubicBezTo>
                    <a:cubicBezTo>
                      <a:pt x="52610" y="82639"/>
                      <a:pt x="40268" y="73833"/>
                      <a:pt x="29241" y="62808"/>
                    </a:cubicBezTo>
                    <a:cubicBezTo>
                      <a:pt x="18216" y="51781"/>
                      <a:pt x="9410" y="39439"/>
                      <a:pt x="4760" y="28496"/>
                    </a:cubicBezTo>
                    <a:cubicBezTo>
                      <a:pt x="112" y="17552"/>
                      <a:pt x="1" y="8903"/>
                      <a:pt x="4453" y="4452"/>
                    </a:cubicBezTo>
                    <a:cubicBezTo>
                      <a:pt x="8904" y="1"/>
                      <a:pt x="17553" y="111"/>
                      <a:pt x="28497" y="4761"/>
                    </a:cubicBezTo>
                    <a:cubicBezTo>
                      <a:pt x="39441" y="9409"/>
                      <a:pt x="51783" y="18215"/>
                      <a:pt x="62808" y="29240"/>
                    </a:cubicBezTo>
                    <a:close/>
                  </a:path>
                </a:pathLst>
              </a:custGeom>
              <a:noFill/>
              <a:ln w="18275" cap="rnd" cmpd="sng">
                <a:solidFill>
                  <a:srgbClr val="F3F3F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224" name="Google Shape;5224;p9"/>
            <p:cNvSpPr/>
            <p:nvPr/>
          </p:nvSpPr>
          <p:spPr>
            <a:xfrm>
              <a:off x="3038111" y="1075740"/>
              <a:ext cx="150809" cy="150774"/>
            </a:xfrm>
            <a:custGeom>
              <a:avLst/>
              <a:gdLst/>
              <a:ahLst/>
              <a:cxnLst/>
              <a:rect l="l" t="t" r="r" b="b"/>
              <a:pathLst>
                <a:path w="4364" h="4363" extrusionOk="0">
                  <a:moveTo>
                    <a:pt x="2183" y="1"/>
                  </a:moveTo>
                  <a:cubicBezTo>
                    <a:pt x="977" y="1"/>
                    <a:pt x="1" y="977"/>
                    <a:pt x="1" y="2181"/>
                  </a:cubicBezTo>
                  <a:cubicBezTo>
                    <a:pt x="1" y="3386"/>
                    <a:pt x="977" y="4363"/>
                    <a:pt x="2183" y="4363"/>
                  </a:cubicBezTo>
                  <a:cubicBezTo>
                    <a:pt x="3387" y="4363"/>
                    <a:pt x="4363" y="3386"/>
                    <a:pt x="4363" y="2181"/>
                  </a:cubicBezTo>
                  <a:cubicBezTo>
                    <a:pt x="4363" y="977"/>
                    <a:pt x="3387" y="1"/>
                    <a:pt x="21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5" name="Google Shape;5225;p9"/>
            <p:cNvSpPr/>
            <p:nvPr/>
          </p:nvSpPr>
          <p:spPr>
            <a:xfrm>
              <a:off x="4789381" y="375743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0"/>
                  </a:moveTo>
                  <a:cubicBezTo>
                    <a:pt x="978" y="0"/>
                    <a:pt x="0" y="977"/>
                    <a:pt x="0" y="2182"/>
                  </a:cubicBezTo>
                  <a:cubicBezTo>
                    <a:pt x="0" y="3386"/>
                    <a:pt x="978" y="4363"/>
                    <a:pt x="2182" y="4363"/>
                  </a:cubicBezTo>
                  <a:cubicBezTo>
                    <a:pt x="3386" y="4363"/>
                    <a:pt x="4362" y="3386"/>
                    <a:pt x="4362" y="2182"/>
                  </a:cubicBezTo>
                  <a:cubicBezTo>
                    <a:pt x="4362" y="977"/>
                    <a:pt x="3386" y="0"/>
                    <a:pt x="2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6" name="Google Shape;5226;p9"/>
            <p:cNvSpPr/>
            <p:nvPr/>
          </p:nvSpPr>
          <p:spPr>
            <a:xfrm>
              <a:off x="6000380" y="1383889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1" y="1"/>
                  </a:moveTo>
                  <a:cubicBezTo>
                    <a:pt x="978" y="1"/>
                    <a:pt x="0" y="976"/>
                    <a:pt x="0" y="2181"/>
                  </a:cubicBezTo>
                  <a:cubicBezTo>
                    <a:pt x="0" y="3385"/>
                    <a:pt x="975" y="4363"/>
                    <a:pt x="2181" y="4363"/>
                  </a:cubicBezTo>
                  <a:cubicBezTo>
                    <a:pt x="3385" y="4363"/>
                    <a:pt x="4363" y="3386"/>
                    <a:pt x="4363" y="2181"/>
                  </a:cubicBezTo>
                  <a:cubicBezTo>
                    <a:pt x="4363" y="977"/>
                    <a:pt x="3385" y="1"/>
                    <a:pt x="21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7" name="Google Shape;5227;p9"/>
            <p:cNvSpPr/>
            <p:nvPr/>
          </p:nvSpPr>
          <p:spPr>
            <a:xfrm>
              <a:off x="4062153" y="4265017"/>
              <a:ext cx="150774" cy="150774"/>
            </a:xfrm>
            <a:custGeom>
              <a:avLst/>
              <a:gdLst/>
              <a:ahLst/>
              <a:cxnLst/>
              <a:rect l="l" t="t" r="r" b="b"/>
              <a:pathLst>
                <a:path w="4363" h="4363" extrusionOk="0">
                  <a:moveTo>
                    <a:pt x="2182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6"/>
                    <a:pt x="977" y="4363"/>
                    <a:pt x="2182" y="4363"/>
                  </a:cubicBezTo>
                  <a:cubicBezTo>
                    <a:pt x="3386" y="4363"/>
                    <a:pt x="4363" y="3386"/>
                    <a:pt x="4363" y="2181"/>
                  </a:cubicBezTo>
                  <a:cubicBezTo>
                    <a:pt x="4363" y="977"/>
                    <a:pt x="3386" y="1"/>
                    <a:pt x="21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8" name="Google Shape;5228;p9"/>
            <p:cNvSpPr/>
            <p:nvPr/>
          </p:nvSpPr>
          <p:spPr>
            <a:xfrm>
              <a:off x="4210198" y="1239957"/>
              <a:ext cx="150774" cy="150809"/>
            </a:xfrm>
            <a:custGeom>
              <a:avLst/>
              <a:gdLst/>
              <a:ahLst/>
              <a:cxnLst/>
              <a:rect l="l" t="t" r="r" b="b"/>
              <a:pathLst>
                <a:path w="4363" h="4364" extrusionOk="0">
                  <a:moveTo>
                    <a:pt x="2180" y="1"/>
                  </a:moveTo>
                  <a:cubicBezTo>
                    <a:pt x="977" y="1"/>
                    <a:pt x="0" y="977"/>
                    <a:pt x="0" y="2181"/>
                  </a:cubicBezTo>
                  <a:cubicBezTo>
                    <a:pt x="0" y="3387"/>
                    <a:pt x="977" y="4363"/>
                    <a:pt x="2180" y="4363"/>
                  </a:cubicBezTo>
                  <a:cubicBezTo>
                    <a:pt x="3386" y="4363"/>
                    <a:pt x="4362" y="3387"/>
                    <a:pt x="4362" y="2181"/>
                  </a:cubicBezTo>
                  <a:cubicBezTo>
                    <a:pt x="4362" y="977"/>
                    <a:pt x="3386" y="1"/>
                    <a:pt x="2180" y="1"/>
                  </a:cubicBezTo>
                  <a:close/>
                </a:path>
              </a:pathLst>
            </a:custGeom>
            <a:solidFill>
              <a:srgbClr val="1E83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9" name="Google Shape;5229;p9"/>
            <p:cNvSpPr/>
            <p:nvPr/>
          </p:nvSpPr>
          <p:spPr>
            <a:xfrm>
              <a:off x="4712215" y="540064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3" y="1"/>
                  </a:moveTo>
                  <a:cubicBezTo>
                    <a:pt x="1073" y="1"/>
                    <a:pt x="109" y="913"/>
                    <a:pt x="54" y="2084"/>
                  </a:cubicBezTo>
                  <a:cubicBezTo>
                    <a:pt x="0" y="3288"/>
                    <a:pt x="933" y="4306"/>
                    <a:pt x="2137" y="4360"/>
                  </a:cubicBezTo>
                  <a:cubicBezTo>
                    <a:pt x="2171" y="4362"/>
                    <a:pt x="2205" y="4363"/>
                    <a:pt x="2239" y="4363"/>
                  </a:cubicBezTo>
                  <a:cubicBezTo>
                    <a:pt x="3396" y="4363"/>
                    <a:pt x="4361" y="3449"/>
                    <a:pt x="4413" y="2280"/>
                  </a:cubicBezTo>
                  <a:cubicBezTo>
                    <a:pt x="4468" y="1076"/>
                    <a:pt x="3535" y="56"/>
                    <a:pt x="2333" y="3"/>
                  </a:cubicBezTo>
                  <a:cubicBezTo>
                    <a:pt x="2299" y="1"/>
                    <a:pt x="2266" y="1"/>
                    <a:pt x="22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0" name="Google Shape;5230;p9"/>
            <p:cNvSpPr/>
            <p:nvPr/>
          </p:nvSpPr>
          <p:spPr>
            <a:xfrm>
              <a:off x="6035594" y="3662680"/>
              <a:ext cx="154403" cy="150774"/>
            </a:xfrm>
            <a:custGeom>
              <a:avLst/>
              <a:gdLst/>
              <a:ahLst/>
              <a:cxnLst/>
              <a:rect l="l" t="t" r="r" b="b"/>
              <a:pathLst>
                <a:path w="4468" h="4363" extrusionOk="0">
                  <a:moveTo>
                    <a:pt x="2230" y="1"/>
                  </a:moveTo>
                  <a:cubicBezTo>
                    <a:pt x="1071" y="1"/>
                    <a:pt x="108" y="914"/>
                    <a:pt x="54" y="2084"/>
                  </a:cubicBezTo>
                  <a:cubicBezTo>
                    <a:pt x="0" y="3288"/>
                    <a:pt x="933" y="4306"/>
                    <a:pt x="2137" y="4361"/>
                  </a:cubicBezTo>
                  <a:cubicBezTo>
                    <a:pt x="2170" y="4362"/>
                    <a:pt x="2203" y="4363"/>
                    <a:pt x="2236" y="4363"/>
                  </a:cubicBezTo>
                  <a:cubicBezTo>
                    <a:pt x="3395" y="4363"/>
                    <a:pt x="4361" y="3449"/>
                    <a:pt x="4413" y="2280"/>
                  </a:cubicBezTo>
                  <a:cubicBezTo>
                    <a:pt x="4468" y="1076"/>
                    <a:pt x="3535" y="57"/>
                    <a:pt x="2333" y="3"/>
                  </a:cubicBezTo>
                  <a:cubicBezTo>
                    <a:pt x="2298" y="1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1" name="Google Shape;5231;p9"/>
            <p:cNvSpPr/>
            <p:nvPr/>
          </p:nvSpPr>
          <p:spPr>
            <a:xfrm>
              <a:off x="3020487" y="3836331"/>
              <a:ext cx="154403" cy="150809"/>
            </a:xfrm>
            <a:custGeom>
              <a:avLst/>
              <a:gdLst/>
              <a:ahLst/>
              <a:cxnLst/>
              <a:rect l="l" t="t" r="r" b="b"/>
              <a:pathLst>
                <a:path w="4468" h="4364" extrusionOk="0">
                  <a:moveTo>
                    <a:pt x="2230" y="1"/>
                  </a:moveTo>
                  <a:cubicBezTo>
                    <a:pt x="1071" y="1"/>
                    <a:pt x="109" y="914"/>
                    <a:pt x="56" y="2084"/>
                  </a:cubicBezTo>
                  <a:cubicBezTo>
                    <a:pt x="0" y="3288"/>
                    <a:pt x="933" y="4307"/>
                    <a:pt x="2137" y="4361"/>
                  </a:cubicBezTo>
                  <a:cubicBezTo>
                    <a:pt x="2170" y="4362"/>
                    <a:pt x="2204" y="4363"/>
                    <a:pt x="2237" y="4363"/>
                  </a:cubicBezTo>
                  <a:cubicBezTo>
                    <a:pt x="3397" y="4363"/>
                    <a:pt x="4361" y="3450"/>
                    <a:pt x="4413" y="2280"/>
                  </a:cubicBezTo>
                  <a:cubicBezTo>
                    <a:pt x="4468" y="1074"/>
                    <a:pt x="3537" y="56"/>
                    <a:pt x="2333" y="3"/>
                  </a:cubicBezTo>
                  <a:cubicBezTo>
                    <a:pt x="2298" y="2"/>
                    <a:pt x="2264" y="1"/>
                    <a:pt x="22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32" name="Google Shape;5232;p9"/>
          <p:cNvSpPr txBox="1">
            <a:spLocks noGrp="1"/>
          </p:cNvSpPr>
          <p:nvPr>
            <p:ph type="title"/>
          </p:nvPr>
        </p:nvSpPr>
        <p:spPr>
          <a:xfrm>
            <a:off x="1543500" y="1210875"/>
            <a:ext cx="6057000" cy="1897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233" name="Google Shape;5233;p9"/>
          <p:cNvSpPr txBox="1">
            <a:spLocks noGrp="1"/>
          </p:cNvSpPr>
          <p:nvPr>
            <p:ph type="subTitle" idx="1"/>
          </p:nvPr>
        </p:nvSpPr>
        <p:spPr>
          <a:xfrm>
            <a:off x="1543500" y="3108379"/>
            <a:ext cx="6057000" cy="7845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bg>
      <p:bgPr>
        <a:solidFill>
          <a:schemeClr val="lt1"/>
        </a:solidFill>
        <a:effectLst/>
      </p:bgPr>
    </p:bg>
    <p:spTree>
      <p:nvGrpSpPr>
        <p:cNvPr id="1" name="Shape 7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59" name="Google Shape;7859;p17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7860" name="Google Shape;7860;p17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1" name="Google Shape;7861;p17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2" name="Google Shape;7862;p17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3" name="Google Shape;7863;p17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4" name="Google Shape;7864;p17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5" name="Google Shape;7865;p17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6" name="Google Shape;7866;p17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7" name="Google Shape;7867;p17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8" name="Google Shape;7868;p17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9" name="Google Shape;7869;p17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0" name="Google Shape;7870;p17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1" name="Google Shape;7871;p17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2" name="Google Shape;7872;p17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3" name="Google Shape;7873;p17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4" name="Google Shape;7874;p17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5" name="Google Shape;7875;p17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6" name="Google Shape;7876;p17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7" name="Google Shape;7877;p17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8" name="Google Shape;7878;p17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9" name="Google Shape;7879;p17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0" name="Google Shape;7880;p17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1" name="Google Shape;7881;p17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2" name="Google Shape;7882;p17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3" name="Google Shape;7883;p17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4" name="Google Shape;7884;p17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5" name="Google Shape;7885;p17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6" name="Google Shape;7886;p17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7" name="Google Shape;7887;p17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8" name="Google Shape;7888;p17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9" name="Google Shape;7889;p17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0" name="Google Shape;7890;p17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1" name="Google Shape;7891;p17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2" name="Google Shape;7892;p17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3" name="Google Shape;7893;p17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4" name="Google Shape;7894;p17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5" name="Google Shape;7895;p17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6" name="Google Shape;7896;p17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7" name="Google Shape;7897;p17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8" name="Google Shape;7898;p17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9" name="Google Shape;7899;p17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0" name="Google Shape;7900;p17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1" name="Google Shape;7901;p17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2" name="Google Shape;7902;p17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3" name="Google Shape;7903;p17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4" name="Google Shape;7904;p17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5" name="Google Shape;7905;p17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6" name="Google Shape;7906;p17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7" name="Google Shape;7907;p17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8" name="Google Shape;7908;p17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9" name="Google Shape;7909;p17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0" name="Google Shape;7910;p17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1" name="Google Shape;7911;p17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2" name="Google Shape;7912;p17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3" name="Google Shape;7913;p17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4" name="Google Shape;7914;p17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5" name="Google Shape;7915;p17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6" name="Google Shape;7916;p17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7" name="Google Shape;7917;p17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8" name="Google Shape;7918;p17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9" name="Google Shape;7919;p17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0" name="Google Shape;7920;p17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1" name="Google Shape;7921;p17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2" name="Google Shape;7922;p17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3" name="Google Shape;7923;p17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4" name="Google Shape;7924;p17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5" name="Google Shape;7925;p17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6" name="Google Shape;7926;p17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7" name="Google Shape;7927;p17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8" name="Google Shape;7928;p17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9" name="Google Shape;7929;p17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0" name="Google Shape;7930;p17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1" name="Google Shape;7931;p17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2" name="Google Shape;7932;p17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3" name="Google Shape;7933;p17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4" name="Google Shape;7934;p17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5" name="Google Shape;7935;p17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6" name="Google Shape;7936;p17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7" name="Google Shape;7937;p17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8" name="Google Shape;7938;p17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9" name="Google Shape;7939;p17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0" name="Google Shape;7940;p17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1" name="Google Shape;7941;p17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2" name="Google Shape;7942;p17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3" name="Google Shape;7943;p17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4" name="Google Shape;7944;p17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5" name="Google Shape;7945;p17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6" name="Google Shape;7946;p17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7" name="Google Shape;7947;p17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8" name="Google Shape;7948;p17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9" name="Google Shape;7949;p17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0" name="Google Shape;7950;p17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1" name="Google Shape;7951;p17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2" name="Google Shape;7952;p17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3" name="Google Shape;7953;p17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4" name="Google Shape;7954;p17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5" name="Google Shape;7955;p17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6" name="Google Shape;7956;p17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7" name="Google Shape;7957;p17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8" name="Google Shape;7958;p17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9" name="Google Shape;7959;p17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0" name="Google Shape;7960;p17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1" name="Google Shape;7961;p17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2" name="Google Shape;7962;p17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3" name="Google Shape;7963;p17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4" name="Google Shape;7964;p17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5" name="Google Shape;7965;p17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6" name="Google Shape;7966;p17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7" name="Google Shape;7967;p17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8" name="Google Shape;7968;p17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9" name="Google Shape;7969;p17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0" name="Google Shape;7970;p17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1" name="Google Shape;7971;p17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2" name="Google Shape;7972;p17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3" name="Google Shape;7973;p17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4" name="Google Shape;7974;p17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5" name="Google Shape;7975;p17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6" name="Google Shape;7976;p17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7" name="Google Shape;7977;p17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8" name="Google Shape;7978;p17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9" name="Google Shape;7979;p17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0" name="Google Shape;7980;p17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1" name="Google Shape;7981;p17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2" name="Google Shape;7982;p17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3" name="Google Shape;7983;p17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4" name="Google Shape;7984;p17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5" name="Google Shape;7985;p17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6" name="Google Shape;7986;p17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7" name="Google Shape;7987;p17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8" name="Google Shape;7988;p17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9" name="Google Shape;7989;p17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0" name="Google Shape;7990;p17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1" name="Google Shape;7991;p17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2" name="Google Shape;7992;p17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3" name="Google Shape;7993;p17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4" name="Google Shape;7994;p17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5" name="Google Shape;7995;p17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6" name="Google Shape;7996;p17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7" name="Google Shape;7997;p17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8" name="Google Shape;7998;p17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9" name="Google Shape;7999;p17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0" name="Google Shape;8000;p17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1" name="Google Shape;8001;p17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2" name="Google Shape;8002;p17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3" name="Google Shape;8003;p17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4" name="Google Shape;8004;p17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5" name="Google Shape;8005;p17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6" name="Google Shape;8006;p17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7" name="Google Shape;8007;p17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8" name="Google Shape;8008;p17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9" name="Google Shape;8009;p17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0" name="Google Shape;8010;p17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1" name="Google Shape;8011;p17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2" name="Google Shape;8012;p17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3" name="Google Shape;8013;p17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4" name="Google Shape;8014;p17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5" name="Google Shape;8015;p17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6" name="Google Shape;8016;p17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7" name="Google Shape;8017;p17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8" name="Google Shape;8018;p17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9" name="Google Shape;8019;p17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0" name="Google Shape;8020;p17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1" name="Google Shape;8021;p17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2" name="Google Shape;8022;p17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3" name="Google Shape;8023;p17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4" name="Google Shape;8024;p17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5" name="Google Shape;8025;p17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6" name="Google Shape;8026;p17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7" name="Google Shape;8027;p17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8" name="Google Shape;8028;p17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9" name="Google Shape;8029;p17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0" name="Google Shape;8030;p17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1" name="Google Shape;8031;p17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2" name="Google Shape;8032;p17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3" name="Google Shape;8033;p17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4" name="Google Shape;8034;p17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5" name="Google Shape;8035;p17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6" name="Google Shape;8036;p17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7" name="Google Shape;8037;p17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8" name="Google Shape;8038;p17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9" name="Google Shape;8039;p17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0" name="Google Shape;8040;p17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1" name="Google Shape;8041;p17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2" name="Google Shape;8042;p17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3" name="Google Shape;8043;p17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4" name="Google Shape;8044;p17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5" name="Google Shape;8045;p17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6" name="Google Shape;8046;p17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7" name="Google Shape;8047;p17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8" name="Google Shape;8048;p17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9" name="Google Shape;8049;p17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0" name="Google Shape;8050;p17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1" name="Google Shape;8051;p17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2" name="Google Shape;8052;p17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3" name="Google Shape;8053;p17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4" name="Google Shape;8054;p17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5" name="Google Shape;8055;p17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6" name="Google Shape;8056;p17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7" name="Google Shape;8057;p17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8" name="Google Shape;8058;p17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9" name="Google Shape;8059;p17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0" name="Google Shape;8060;p17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1" name="Google Shape;8061;p17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2" name="Google Shape;8062;p17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3" name="Google Shape;8063;p17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4" name="Google Shape;8064;p17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5" name="Google Shape;8065;p17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6" name="Google Shape;8066;p17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7" name="Google Shape;8067;p17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8" name="Google Shape;8068;p17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9" name="Google Shape;8069;p17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0" name="Google Shape;8070;p17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1" name="Google Shape;8071;p17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2" name="Google Shape;8072;p17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3" name="Google Shape;8073;p17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4" name="Google Shape;8074;p17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5" name="Google Shape;8075;p17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6" name="Google Shape;8076;p17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7" name="Google Shape;8077;p17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8" name="Google Shape;8078;p17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9" name="Google Shape;8079;p17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0" name="Google Shape;8080;p17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1" name="Google Shape;8081;p17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2" name="Google Shape;8082;p17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3" name="Google Shape;8083;p17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4" name="Google Shape;8084;p17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5" name="Google Shape;8085;p17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6" name="Google Shape;8086;p17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7" name="Google Shape;8087;p17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8" name="Google Shape;8088;p17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9" name="Google Shape;8089;p17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0" name="Google Shape;8090;p17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1" name="Google Shape;8091;p17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2" name="Google Shape;8092;p17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3" name="Google Shape;8093;p17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4" name="Google Shape;8094;p17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5" name="Google Shape;8095;p17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6" name="Google Shape;8096;p17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7" name="Google Shape;8097;p17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8" name="Google Shape;8098;p17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9" name="Google Shape;8099;p17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0" name="Google Shape;8100;p17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1" name="Google Shape;8101;p17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2" name="Google Shape;8102;p17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3" name="Google Shape;8103;p17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4" name="Google Shape;8104;p17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5" name="Google Shape;8105;p17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6" name="Google Shape;8106;p17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7" name="Google Shape;8107;p17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8" name="Google Shape;8108;p17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9" name="Google Shape;8109;p17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0" name="Google Shape;8110;p17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1" name="Google Shape;8111;p17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2" name="Google Shape;8112;p17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3" name="Google Shape;8113;p17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4" name="Google Shape;8114;p17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5" name="Google Shape;8115;p17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16" name="Google Shape;8116;p17"/>
          <p:cNvSpPr txBox="1">
            <a:spLocks noGrp="1"/>
          </p:cNvSpPr>
          <p:nvPr>
            <p:ph type="title"/>
          </p:nvPr>
        </p:nvSpPr>
        <p:spPr>
          <a:xfrm>
            <a:off x="720000" y="1742775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17" name="Google Shape;8117;p17"/>
          <p:cNvSpPr txBox="1">
            <a:spLocks noGrp="1"/>
          </p:cNvSpPr>
          <p:nvPr>
            <p:ph type="title" idx="2" hasCustomPrompt="1"/>
          </p:nvPr>
        </p:nvSpPr>
        <p:spPr>
          <a:xfrm>
            <a:off x="567600" y="122557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18" name="Google Shape;8118;p17"/>
          <p:cNvSpPr txBox="1">
            <a:spLocks noGrp="1"/>
          </p:cNvSpPr>
          <p:nvPr>
            <p:ph type="subTitle" idx="1"/>
          </p:nvPr>
        </p:nvSpPr>
        <p:spPr>
          <a:xfrm>
            <a:off x="720000" y="2270475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19" name="Google Shape;8119;p17"/>
          <p:cNvSpPr txBox="1">
            <a:spLocks noGrp="1"/>
          </p:cNvSpPr>
          <p:nvPr>
            <p:ph type="title" idx="3"/>
          </p:nvPr>
        </p:nvSpPr>
        <p:spPr>
          <a:xfrm>
            <a:off x="4766400" y="1742775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20" name="Google Shape;8120;p17"/>
          <p:cNvSpPr txBox="1">
            <a:spLocks noGrp="1"/>
          </p:cNvSpPr>
          <p:nvPr>
            <p:ph type="title" idx="4" hasCustomPrompt="1"/>
          </p:nvPr>
        </p:nvSpPr>
        <p:spPr>
          <a:xfrm>
            <a:off x="4614000" y="122557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21" name="Google Shape;8121;p17"/>
          <p:cNvSpPr txBox="1">
            <a:spLocks noGrp="1"/>
          </p:cNvSpPr>
          <p:nvPr>
            <p:ph type="subTitle" idx="5"/>
          </p:nvPr>
        </p:nvSpPr>
        <p:spPr>
          <a:xfrm>
            <a:off x="4766400" y="2270475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2" name="Google Shape;8122;p17"/>
          <p:cNvSpPr txBox="1">
            <a:spLocks noGrp="1"/>
          </p:cNvSpPr>
          <p:nvPr>
            <p:ph type="title" idx="6"/>
          </p:nvPr>
        </p:nvSpPr>
        <p:spPr>
          <a:xfrm>
            <a:off x="720000" y="3588700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23" name="Google Shape;8123;p17"/>
          <p:cNvSpPr txBox="1">
            <a:spLocks noGrp="1"/>
          </p:cNvSpPr>
          <p:nvPr>
            <p:ph type="title" idx="7" hasCustomPrompt="1"/>
          </p:nvPr>
        </p:nvSpPr>
        <p:spPr>
          <a:xfrm>
            <a:off x="567600" y="307172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24" name="Google Shape;8124;p17"/>
          <p:cNvSpPr txBox="1">
            <a:spLocks noGrp="1"/>
          </p:cNvSpPr>
          <p:nvPr>
            <p:ph type="subTitle" idx="8"/>
          </p:nvPr>
        </p:nvSpPr>
        <p:spPr>
          <a:xfrm>
            <a:off x="720000" y="4116400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5" name="Google Shape;8125;p17"/>
          <p:cNvSpPr txBox="1">
            <a:spLocks noGrp="1"/>
          </p:cNvSpPr>
          <p:nvPr>
            <p:ph type="title" idx="9"/>
          </p:nvPr>
        </p:nvSpPr>
        <p:spPr>
          <a:xfrm>
            <a:off x="4766400" y="3588700"/>
            <a:ext cx="3657600" cy="527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26" name="Google Shape;8126;p17"/>
          <p:cNvSpPr txBox="1">
            <a:spLocks noGrp="1"/>
          </p:cNvSpPr>
          <p:nvPr>
            <p:ph type="title" idx="13" hasCustomPrompt="1"/>
          </p:nvPr>
        </p:nvSpPr>
        <p:spPr>
          <a:xfrm>
            <a:off x="4614000" y="3071725"/>
            <a:ext cx="1098300" cy="5934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9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127" name="Google Shape;8127;p17"/>
          <p:cNvSpPr txBox="1">
            <a:spLocks noGrp="1"/>
          </p:cNvSpPr>
          <p:nvPr>
            <p:ph type="subTitle" idx="14"/>
          </p:nvPr>
        </p:nvSpPr>
        <p:spPr>
          <a:xfrm>
            <a:off x="4766400" y="4116400"/>
            <a:ext cx="3657600" cy="484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28" name="Google Shape;8128;p17"/>
          <p:cNvSpPr txBox="1">
            <a:spLocks noGrp="1"/>
          </p:cNvSpPr>
          <p:nvPr>
            <p:ph type="title" idx="15"/>
          </p:nvPr>
        </p:nvSpPr>
        <p:spPr>
          <a:xfrm>
            <a:off x="334175" y="291775"/>
            <a:ext cx="8475600" cy="6579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0" rIns="36575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lt1"/>
        </a:solidFill>
        <a:effectLst/>
      </p:bgPr>
    </p:bg>
    <p:spTree>
      <p:nvGrpSpPr>
        <p:cNvPr id="1" name="Shape 14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4" name="Google Shape;14204;p33"/>
          <p:cNvGrpSpPr/>
          <p:nvPr/>
        </p:nvGrpSpPr>
        <p:grpSpPr>
          <a:xfrm rot="10800000">
            <a:off x="8345954" y="157487"/>
            <a:ext cx="680119" cy="621701"/>
            <a:chOff x="6804422" y="-316297"/>
            <a:chExt cx="680119" cy="621701"/>
          </a:xfrm>
        </p:grpSpPr>
        <p:cxnSp>
          <p:nvCxnSpPr>
            <p:cNvPr id="14205" name="Google Shape;14205;p33"/>
            <p:cNvCxnSpPr>
              <a:stCxn id="14206" idx="5"/>
            </p:cNvCxnSpPr>
            <p:nvPr/>
          </p:nvCxnSpPr>
          <p:spPr>
            <a:xfrm>
              <a:off x="6966996" y="-100689"/>
              <a:ext cx="123000" cy="1851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07" name="Google Shape;14207;p33"/>
            <p:cNvCxnSpPr>
              <a:stCxn id="14208" idx="6"/>
            </p:cNvCxnSpPr>
            <p:nvPr/>
          </p:nvCxnSpPr>
          <p:spPr>
            <a:xfrm>
              <a:off x="7184362" y="156731"/>
              <a:ext cx="174000" cy="52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209" name="Google Shape;14209;p33"/>
            <p:cNvGrpSpPr/>
            <p:nvPr/>
          </p:nvGrpSpPr>
          <p:grpSpPr>
            <a:xfrm>
              <a:off x="6804422" y="-316297"/>
              <a:ext cx="252600" cy="252600"/>
              <a:chOff x="6804422" y="-316297"/>
              <a:chExt cx="252600" cy="252600"/>
            </a:xfrm>
          </p:grpSpPr>
          <p:sp>
            <p:nvSpPr>
              <p:cNvPr id="14206" name="Google Shape;14206;p33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0" name="Google Shape;14210;p33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11" name="Google Shape;14211;p33"/>
            <p:cNvGrpSpPr/>
            <p:nvPr/>
          </p:nvGrpSpPr>
          <p:grpSpPr>
            <a:xfrm>
              <a:off x="7291941" y="112804"/>
              <a:ext cx="192600" cy="192600"/>
              <a:chOff x="7291941" y="112804"/>
              <a:chExt cx="192600" cy="192600"/>
            </a:xfrm>
          </p:grpSpPr>
          <p:sp>
            <p:nvSpPr>
              <p:cNvPr id="14212" name="Google Shape;14212;p33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3" name="Google Shape;14213;p33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14" name="Google Shape;14214;p33"/>
            <p:cNvGrpSpPr/>
            <p:nvPr/>
          </p:nvGrpSpPr>
          <p:grpSpPr>
            <a:xfrm>
              <a:off x="6969112" y="-17269"/>
              <a:ext cx="259500" cy="259500"/>
              <a:chOff x="6969112" y="-17269"/>
              <a:chExt cx="259500" cy="259500"/>
            </a:xfrm>
          </p:grpSpPr>
          <p:sp>
            <p:nvSpPr>
              <p:cNvPr id="14208" name="Google Shape;14208;p33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5" name="Google Shape;14215;p33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216" name="Google Shape;14216;p33"/>
          <p:cNvGrpSpPr/>
          <p:nvPr/>
        </p:nvGrpSpPr>
        <p:grpSpPr>
          <a:xfrm rot="1800044">
            <a:off x="243446" y="4282080"/>
            <a:ext cx="680105" cy="621687"/>
            <a:chOff x="6804422" y="-316297"/>
            <a:chExt cx="680119" cy="621701"/>
          </a:xfrm>
        </p:grpSpPr>
        <p:cxnSp>
          <p:nvCxnSpPr>
            <p:cNvPr id="14217" name="Google Shape;14217;p33"/>
            <p:cNvCxnSpPr>
              <a:stCxn id="14218" idx="5"/>
            </p:cNvCxnSpPr>
            <p:nvPr/>
          </p:nvCxnSpPr>
          <p:spPr>
            <a:xfrm rot="-1793934">
              <a:off x="7021575" y="-119028"/>
              <a:ext cx="13842" cy="22177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19" name="Google Shape;14219;p33"/>
            <p:cNvCxnSpPr>
              <a:stCxn id="14220" idx="6"/>
            </p:cNvCxnSpPr>
            <p:nvPr/>
          </p:nvCxnSpPr>
          <p:spPr>
            <a:xfrm rot="-1801102">
              <a:off x="7209147" y="116632"/>
              <a:ext cx="124731" cy="13239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221" name="Google Shape;14221;p33"/>
            <p:cNvGrpSpPr/>
            <p:nvPr/>
          </p:nvGrpSpPr>
          <p:grpSpPr>
            <a:xfrm>
              <a:off x="6804422" y="-316297"/>
              <a:ext cx="252600" cy="252600"/>
              <a:chOff x="6804422" y="-316297"/>
              <a:chExt cx="252600" cy="252600"/>
            </a:xfrm>
          </p:grpSpPr>
          <p:sp>
            <p:nvSpPr>
              <p:cNvPr id="14218" name="Google Shape;14218;p33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2" name="Google Shape;14222;p33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23" name="Google Shape;14223;p33"/>
            <p:cNvGrpSpPr/>
            <p:nvPr/>
          </p:nvGrpSpPr>
          <p:grpSpPr>
            <a:xfrm>
              <a:off x="7291941" y="112804"/>
              <a:ext cx="192600" cy="192600"/>
              <a:chOff x="7291941" y="112804"/>
              <a:chExt cx="192600" cy="192600"/>
            </a:xfrm>
          </p:grpSpPr>
          <p:sp>
            <p:nvSpPr>
              <p:cNvPr id="14224" name="Google Shape;14224;p33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5" name="Google Shape;14225;p33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26" name="Google Shape;14226;p33"/>
            <p:cNvGrpSpPr/>
            <p:nvPr/>
          </p:nvGrpSpPr>
          <p:grpSpPr>
            <a:xfrm>
              <a:off x="6969112" y="-17269"/>
              <a:ext cx="259500" cy="259500"/>
              <a:chOff x="6969112" y="-17269"/>
              <a:chExt cx="259500" cy="259500"/>
            </a:xfrm>
          </p:grpSpPr>
          <p:sp>
            <p:nvSpPr>
              <p:cNvPr id="14220" name="Google Shape;14220;p33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7" name="Google Shape;14227;p33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lt1"/>
        </a:solidFill>
        <a:effectLst/>
      </p:bgPr>
    </p:bg>
    <p:spTree>
      <p:nvGrpSpPr>
        <p:cNvPr id="1" name="Shape 14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29" name="Google Shape;14229;p34"/>
          <p:cNvGrpSpPr/>
          <p:nvPr/>
        </p:nvGrpSpPr>
        <p:grpSpPr>
          <a:xfrm>
            <a:off x="70051" y="76201"/>
            <a:ext cx="640525" cy="646075"/>
            <a:chOff x="2781975" y="3951500"/>
            <a:chExt cx="640525" cy="646075"/>
          </a:xfrm>
        </p:grpSpPr>
        <p:sp>
          <p:nvSpPr>
            <p:cNvPr id="14230" name="Google Shape;14230;p34"/>
            <p:cNvSpPr/>
            <p:nvPr/>
          </p:nvSpPr>
          <p:spPr>
            <a:xfrm>
              <a:off x="31723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1" name="Google Shape;14231;p34"/>
            <p:cNvSpPr/>
            <p:nvPr/>
          </p:nvSpPr>
          <p:spPr>
            <a:xfrm>
              <a:off x="31723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2" name="Google Shape;14232;p34"/>
            <p:cNvSpPr/>
            <p:nvPr/>
          </p:nvSpPr>
          <p:spPr>
            <a:xfrm>
              <a:off x="313325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3" name="Google Shape;14233;p34"/>
            <p:cNvSpPr/>
            <p:nvPr/>
          </p:nvSpPr>
          <p:spPr>
            <a:xfrm>
              <a:off x="31723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4" name="Google Shape;14234;p34"/>
            <p:cNvSpPr/>
            <p:nvPr/>
          </p:nvSpPr>
          <p:spPr>
            <a:xfrm>
              <a:off x="31723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5" name="Google Shape;14235;p34"/>
            <p:cNvSpPr/>
            <p:nvPr/>
          </p:nvSpPr>
          <p:spPr>
            <a:xfrm>
              <a:off x="31723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6" name="Google Shape;14236;p34"/>
            <p:cNvSpPr/>
            <p:nvPr/>
          </p:nvSpPr>
          <p:spPr>
            <a:xfrm>
              <a:off x="31723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7" name="Google Shape;14237;p34"/>
            <p:cNvSpPr/>
            <p:nvPr/>
          </p:nvSpPr>
          <p:spPr>
            <a:xfrm>
              <a:off x="31723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8" name="Google Shape;14238;p34"/>
            <p:cNvSpPr/>
            <p:nvPr/>
          </p:nvSpPr>
          <p:spPr>
            <a:xfrm>
              <a:off x="3172025" y="4045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1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3"/>
                    <a:pt x="154" y="640"/>
                    <a:pt x="325" y="640"/>
                  </a:cubicBezTo>
                  <a:cubicBezTo>
                    <a:pt x="329" y="640"/>
                    <a:pt x="332" y="640"/>
                    <a:pt x="336" y="640"/>
                  </a:cubicBezTo>
                  <a:cubicBezTo>
                    <a:pt x="514" y="635"/>
                    <a:pt x="653" y="486"/>
                    <a:pt x="646" y="310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9" name="Google Shape;14239;p34"/>
            <p:cNvSpPr/>
            <p:nvPr/>
          </p:nvSpPr>
          <p:spPr>
            <a:xfrm>
              <a:off x="3172025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0"/>
                  </a:moveTo>
                  <a:cubicBezTo>
                    <a:pt x="322" y="0"/>
                    <a:pt x="319" y="0"/>
                    <a:pt x="315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0" name="Google Shape;14240;p34"/>
            <p:cNvSpPr/>
            <p:nvPr/>
          </p:nvSpPr>
          <p:spPr>
            <a:xfrm>
              <a:off x="3172025" y="3977350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5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1" name="Google Shape;14241;p34"/>
            <p:cNvSpPr/>
            <p:nvPr/>
          </p:nvSpPr>
          <p:spPr>
            <a:xfrm>
              <a:off x="313325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2" name="Google Shape;14242;p34"/>
            <p:cNvSpPr/>
            <p:nvPr/>
          </p:nvSpPr>
          <p:spPr>
            <a:xfrm>
              <a:off x="3172025" y="4113375"/>
              <a:ext cx="16325" cy="16000"/>
            </a:xfrm>
            <a:custGeom>
              <a:avLst/>
              <a:gdLst/>
              <a:ahLst/>
              <a:cxnLst/>
              <a:rect l="l" t="t" r="r" b="b"/>
              <a:pathLst>
                <a:path w="653" h="640" extrusionOk="0">
                  <a:moveTo>
                    <a:pt x="326" y="0"/>
                  </a:moveTo>
                  <a:cubicBezTo>
                    <a:pt x="322" y="0"/>
                    <a:pt x="319" y="0"/>
                    <a:pt x="315" y="0"/>
                  </a:cubicBezTo>
                  <a:cubicBezTo>
                    <a:pt x="139" y="6"/>
                    <a:pt x="0" y="154"/>
                    <a:pt x="6" y="330"/>
                  </a:cubicBezTo>
                  <a:cubicBezTo>
                    <a:pt x="12" y="503"/>
                    <a:pt x="154" y="639"/>
                    <a:pt x="325" y="639"/>
                  </a:cubicBezTo>
                  <a:cubicBezTo>
                    <a:pt x="329" y="639"/>
                    <a:pt x="332" y="639"/>
                    <a:pt x="336" y="639"/>
                  </a:cubicBezTo>
                  <a:cubicBezTo>
                    <a:pt x="514" y="633"/>
                    <a:pt x="653" y="486"/>
                    <a:pt x="646" y="309"/>
                  </a:cubicBezTo>
                  <a:cubicBezTo>
                    <a:pt x="641" y="137"/>
                    <a:pt x="499" y="0"/>
                    <a:pt x="32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3" name="Google Shape;14243;p34"/>
            <p:cNvSpPr/>
            <p:nvPr/>
          </p:nvSpPr>
          <p:spPr>
            <a:xfrm>
              <a:off x="3172025" y="4079350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6" y="1"/>
                  </a:moveTo>
                  <a:cubicBezTo>
                    <a:pt x="322" y="1"/>
                    <a:pt x="319" y="1"/>
                    <a:pt x="315" y="1"/>
                  </a:cubicBezTo>
                  <a:cubicBezTo>
                    <a:pt x="139" y="7"/>
                    <a:pt x="0" y="154"/>
                    <a:pt x="6" y="332"/>
                  </a:cubicBezTo>
                  <a:cubicBezTo>
                    <a:pt x="12" y="505"/>
                    <a:pt x="154" y="641"/>
                    <a:pt x="325" y="641"/>
                  </a:cubicBezTo>
                  <a:cubicBezTo>
                    <a:pt x="329" y="641"/>
                    <a:pt x="332" y="641"/>
                    <a:pt x="336" y="641"/>
                  </a:cubicBezTo>
                  <a:cubicBezTo>
                    <a:pt x="514" y="635"/>
                    <a:pt x="653" y="487"/>
                    <a:pt x="646" y="310"/>
                  </a:cubicBezTo>
                  <a:cubicBezTo>
                    <a:pt x="641" y="137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4" name="Google Shape;14244;p34"/>
            <p:cNvSpPr/>
            <p:nvPr/>
          </p:nvSpPr>
          <p:spPr>
            <a:xfrm>
              <a:off x="31723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5" name="Google Shape;14245;p34"/>
            <p:cNvSpPr/>
            <p:nvPr/>
          </p:nvSpPr>
          <p:spPr>
            <a:xfrm>
              <a:off x="31723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6" name="Google Shape;14246;p34"/>
            <p:cNvSpPr/>
            <p:nvPr/>
          </p:nvSpPr>
          <p:spPr>
            <a:xfrm>
              <a:off x="31723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4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7" name="Google Shape;14247;p34"/>
            <p:cNvSpPr/>
            <p:nvPr/>
          </p:nvSpPr>
          <p:spPr>
            <a:xfrm>
              <a:off x="32113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8" name="Google Shape;14248;p34"/>
            <p:cNvSpPr/>
            <p:nvPr/>
          </p:nvSpPr>
          <p:spPr>
            <a:xfrm>
              <a:off x="32113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9" name="Google Shape;14249;p34"/>
            <p:cNvSpPr/>
            <p:nvPr/>
          </p:nvSpPr>
          <p:spPr>
            <a:xfrm>
              <a:off x="32113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0" name="Google Shape;14250;p34"/>
            <p:cNvSpPr/>
            <p:nvPr/>
          </p:nvSpPr>
          <p:spPr>
            <a:xfrm>
              <a:off x="32113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1" name="Google Shape;14251;p34"/>
            <p:cNvSpPr/>
            <p:nvPr/>
          </p:nvSpPr>
          <p:spPr>
            <a:xfrm>
              <a:off x="32113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2" name="Google Shape;14252;p34"/>
            <p:cNvSpPr/>
            <p:nvPr/>
          </p:nvSpPr>
          <p:spPr>
            <a:xfrm>
              <a:off x="31723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3" name="Google Shape;14253;p34"/>
            <p:cNvSpPr/>
            <p:nvPr/>
          </p:nvSpPr>
          <p:spPr>
            <a:xfrm>
              <a:off x="32113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4" name="Google Shape;14254;p34"/>
            <p:cNvSpPr/>
            <p:nvPr/>
          </p:nvSpPr>
          <p:spPr>
            <a:xfrm>
              <a:off x="32113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5" name="Google Shape;14255;p34"/>
            <p:cNvSpPr/>
            <p:nvPr/>
          </p:nvSpPr>
          <p:spPr>
            <a:xfrm>
              <a:off x="31723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6" name="Google Shape;14256;p34"/>
            <p:cNvSpPr/>
            <p:nvPr/>
          </p:nvSpPr>
          <p:spPr>
            <a:xfrm>
              <a:off x="32113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7" name="Google Shape;14257;p34"/>
            <p:cNvSpPr/>
            <p:nvPr/>
          </p:nvSpPr>
          <p:spPr>
            <a:xfrm>
              <a:off x="32113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8" name="Google Shape;14258;p34"/>
            <p:cNvSpPr/>
            <p:nvPr/>
          </p:nvSpPr>
          <p:spPr>
            <a:xfrm>
              <a:off x="31723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4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9" name="Google Shape;14259;p34"/>
            <p:cNvSpPr/>
            <p:nvPr/>
          </p:nvSpPr>
          <p:spPr>
            <a:xfrm>
              <a:off x="32113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0" name="Google Shape;14260;p34"/>
            <p:cNvSpPr/>
            <p:nvPr/>
          </p:nvSpPr>
          <p:spPr>
            <a:xfrm>
              <a:off x="32113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1" name="Google Shape;14261;p34"/>
            <p:cNvSpPr/>
            <p:nvPr/>
          </p:nvSpPr>
          <p:spPr>
            <a:xfrm>
              <a:off x="32113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2" name="Google Shape;14262;p34"/>
            <p:cNvSpPr/>
            <p:nvPr/>
          </p:nvSpPr>
          <p:spPr>
            <a:xfrm>
              <a:off x="3133250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3" name="Google Shape;14263;p34"/>
            <p:cNvSpPr/>
            <p:nvPr/>
          </p:nvSpPr>
          <p:spPr>
            <a:xfrm>
              <a:off x="309422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4" name="Google Shape;14264;p34"/>
            <p:cNvSpPr/>
            <p:nvPr/>
          </p:nvSpPr>
          <p:spPr>
            <a:xfrm>
              <a:off x="309422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5" name="Google Shape;14265;p34"/>
            <p:cNvSpPr/>
            <p:nvPr/>
          </p:nvSpPr>
          <p:spPr>
            <a:xfrm>
              <a:off x="309422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6" name="Google Shape;14266;p34"/>
            <p:cNvSpPr/>
            <p:nvPr/>
          </p:nvSpPr>
          <p:spPr>
            <a:xfrm>
              <a:off x="309422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7" name="Google Shape;14267;p34"/>
            <p:cNvSpPr/>
            <p:nvPr/>
          </p:nvSpPr>
          <p:spPr>
            <a:xfrm>
              <a:off x="309422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8" name="Google Shape;14268;p34"/>
            <p:cNvSpPr/>
            <p:nvPr/>
          </p:nvSpPr>
          <p:spPr>
            <a:xfrm>
              <a:off x="309422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9" name="Google Shape;14269;p34"/>
            <p:cNvSpPr/>
            <p:nvPr/>
          </p:nvSpPr>
          <p:spPr>
            <a:xfrm>
              <a:off x="309422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0" name="Google Shape;14270;p34"/>
            <p:cNvSpPr/>
            <p:nvPr/>
          </p:nvSpPr>
          <p:spPr>
            <a:xfrm>
              <a:off x="309422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1" name="Google Shape;14271;p34"/>
            <p:cNvSpPr/>
            <p:nvPr/>
          </p:nvSpPr>
          <p:spPr>
            <a:xfrm>
              <a:off x="3133400" y="3952975"/>
              <a:ext cx="15125" cy="6550"/>
            </a:xfrm>
            <a:custGeom>
              <a:avLst/>
              <a:gdLst/>
              <a:ahLst/>
              <a:cxnLst/>
              <a:rect l="l" t="t" r="r" b="b"/>
              <a:pathLst>
                <a:path w="605" h="262" extrusionOk="0">
                  <a:moveTo>
                    <a:pt x="1" y="1"/>
                  </a:moveTo>
                  <a:lnTo>
                    <a:pt x="1" y="1"/>
                  </a:lnTo>
                  <a:cubicBezTo>
                    <a:pt x="29" y="151"/>
                    <a:pt x="159" y="261"/>
                    <a:pt x="316" y="261"/>
                  </a:cubicBezTo>
                  <a:cubicBezTo>
                    <a:pt x="445" y="261"/>
                    <a:pt x="557" y="184"/>
                    <a:pt x="605" y="73"/>
                  </a:cubicBezTo>
                  <a:cubicBezTo>
                    <a:pt x="406" y="46"/>
                    <a:pt x="204" y="20"/>
                    <a:pt x="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2" name="Google Shape;14272;p34"/>
            <p:cNvSpPr/>
            <p:nvPr/>
          </p:nvSpPr>
          <p:spPr>
            <a:xfrm>
              <a:off x="3094125" y="411347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8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2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3" name="Google Shape;14273;p34"/>
            <p:cNvSpPr/>
            <p:nvPr/>
          </p:nvSpPr>
          <p:spPr>
            <a:xfrm>
              <a:off x="3094125" y="4079500"/>
              <a:ext cx="16175" cy="16000"/>
            </a:xfrm>
            <a:custGeom>
              <a:avLst/>
              <a:gdLst/>
              <a:ahLst/>
              <a:cxnLst/>
              <a:rect l="l" t="t" r="r" b="b"/>
              <a:pathLst>
                <a:path w="647" h="640" extrusionOk="0">
                  <a:moveTo>
                    <a:pt x="326" y="1"/>
                  </a:moveTo>
                  <a:cubicBezTo>
                    <a:pt x="323" y="1"/>
                    <a:pt x="321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7" y="500"/>
                    <a:pt x="149" y="640"/>
                    <a:pt x="322" y="640"/>
                  </a:cubicBezTo>
                  <a:cubicBezTo>
                    <a:pt x="325" y="640"/>
                    <a:pt x="327" y="640"/>
                    <a:pt x="330" y="640"/>
                  </a:cubicBezTo>
                  <a:cubicBezTo>
                    <a:pt x="506" y="637"/>
                    <a:pt x="646" y="490"/>
                    <a:pt x="643" y="314"/>
                  </a:cubicBezTo>
                  <a:cubicBezTo>
                    <a:pt x="640" y="141"/>
                    <a:pt x="499" y="1"/>
                    <a:pt x="326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4" name="Google Shape;14274;p34"/>
            <p:cNvSpPr/>
            <p:nvPr/>
          </p:nvSpPr>
          <p:spPr>
            <a:xfrm>
              <a:off x="309422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5" name="Google Shape;14275;p34"/>
            <p:cNvSpPr/>
            <p:nvPr/>
          </p:nvSpPr>
          <p:spPr>
            <a:xfrm>
              <a:off x="309422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6" name="Google Shape;14276;p34"/>
            <p:cNvSpPr/>
            <p:nvPr/>
          </p:nvSpPr>
          <p:spPr>
            <a:xfrm>
              <a:off x="309422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1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7" name="Google Shape;14277;p34"/>
            <p:cNvSpPr/>
            <p:nvPr/>
          </p:nvSpPr>
          <p:spPr>
            <a:xfrm>
              <a:off x="313325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8" name="Google Shape;14278;p34"/>
            <p:cNvSpPr/>
            <p:nvPr/>
          </p:nvSpPr>
          <p:spPr>
            <a:xfrm>
              <a:off x="309422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1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9" name="Google Shape;14279;p34"/>
            <p:cNvSpPr/>
            <p:nvPr/>
          </p:nvSpPr>
          <p:spPr>
            <a:xfrm>
              <a:off x="309422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0" name="Google Shape;14280;p34"/>
            <p:cNvSpPr/>
            <p:nvPr/>
          </p:nvSpPr>
          <p:spPr>
            <a:xfrm>
              <a:off x="31332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1" name="Google Shape;14281;p34"/>
            <p:cNvSpPr/>
            <p:nvPr/>
          </p:nvSpPr>
          <p:spPr>
            <a:xfrm>
              <a:off x="31332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2" name="Google Shape;14282;p34"/>
            <p:cNvSpPr/>
            <p:nvPr/>
          </p:nvSpPr>
          <p:spPr>
            <a:xfrm>
              <a:off x="31332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3" name="Google Shape;14283;p34"/>
            <p:cNvSpPr/>
            <p:nvPr/>
          </p:nvSpPr>
          <p:spPr>
            <a:xfrm>
              <a:off x="31332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4" name="Google Shape;14284;p34"/>
            <p:cNvSpPr/>
            <p:nvPr/>
          </p:nvSpPr>
          <p:spPr>
            <a:xfrm>
              <a:off x="313325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5" name="Google Shape;14285;p34"/>
            <p:cNvSpPr/>
            <p:nvPr/>
          </p:nvSpPr>
          <p:spPr>
            <a:xfrm>
              <a:off x="31332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6" name="Google Shape;14286;p34"/>
            <p:cNvSpPr/>
            <p:nvPr/>
          </p:nvSpPr>
          <p:spPr>
            <a:xfrm>
              <a:off x="31332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7" name="Google Shape;14287;p34"/>
            <p:cNvSpPr/>
            <p:nvPr/>
          </p:nvSpPr>
          <p:spPr>
            <a:xfrm>
              <a:off x="3133250" y="404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8" name="Google Shape;14288;p34"/>
            <p:cNvSpPr/>
            <p:nvPr/>
          </p:nvSpPr>
          <p:spPr>
            <a:xfrm>
              <a:off x="3133250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9" name="Google Shape;14289;p34"/>
            <p:cNvSpPr/>
            <p:nvPr/>
          </p:nvSpPr>
          <p:spPr>
            <a:xfrm>
              <a:off x="3133250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0" name="Google Shape;14290;p34"/>
            <p:cNvSpPr/>
            <p:nvPr/>
          </p:nvSpPr>
          <p:spPr>
            <a:xfrm>
              <a:off x="32113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1" name="Google Shape;14291;p34"/>
            <p:cNvSpPr/>
            <p:nvPr/>
          </p:nvSpPr>
          <p:spPr>
            <a:xfrm>
              <a:off x="31332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2" name="Google Shape;14292;p34"/>
            <p:cNvSpPr/>
            <p:nvPr/>
          </p:nvSpPr>
          <p:spPr>
            <a:xfrm>
              <a:off x="31332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3" name="Google Shape;14293;p34"/>
            <p:cNvSpPr/>
            <p:nvPr/>
          </p:nvSpPr>
          <p:spPr>
            <a:xfrm>
              <a:off x="31332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4" name="Google Shape;14294;p34"/>
            <p:cNvSpPr/>
            <p:nvPr/>
          </p:nvSpPr>
          <p:spPr>
            <a:xfrm>
              <a:off x="31332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5" name="Google Shape;14295;p34"/>
            <p:cNvSpPr/>
            <p:nvPr/>
          </p:nvSpPr>
          <p:spPr>
            <a:xfrm>
              <a:off x="33674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6" name="Google Shape;14296;p34"/>
            <p:cNvSpPr/>
            <p:nvPr/>
          </p:nvSpPr>
          <p:spPr>
            <a:xfrm>
              <a:off x="33283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7" name="Google Shape;14297;p34"/>
            <p:cNvSpPr/>
            <p:nvPr/>
          </p:nvSpPr>
          <p:spPr>
            <a:xfrm>
              <a:off x="33283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8" name="Google Shape;14298;p34"/>
            <p:cNvSpPr/>
            <p:nvPr/>
          </p:nvSpPr>
          <p:spPr>
            <a:xfrm>
              <a:off x="33283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9" name="Google Shape;14299;p34"/>
            <p:cNvSpPr/>
            <p:nvPr/>
          </p:nvSpPr>
          <p:spPr>
            <a:xfrm>
              <a:off x="33283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0" name="Google Shape;14300;p34"/>
            <p:cNvSpPr/>
            <p:nvPr/>
          </p:nvSpPr>
          <p:spPr>
            <a:xfrm>
              <a:off x="33283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1" name="Google Shape;14301;p34"/>
            <p:cNvSpPr/>
            <p:nvPr/>
          </p:nvSpPr>
          <p:spPr>
            <a:xfrm>
              <a:off x="33283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2" name="Google Shape;14302;p34"/>
            <p:cNvSpPr/>
            <p:nvPr/>
          </p:nvSpPr>
          <p:spPr>
            <a:xfrm>
              <a:off x="33283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3" name="Google Shape;14303;p34"/>
            <p:cNvSpPr/>
            <p:nvPr/>
          </p:nvSpPr>
          <p:spPr>
            <a:xfrm>
              <a:off x="33283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4" name="Google Shape;14304;p34"/>
            <p:cNvSpPr/>
            <p:nvPr/>
          </p:nvSpPr>
          <p:spPr>
            <a:xfrm>
              <a:off x="32893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5" name="Google Shape;14305;p34"/>
            <p:cNvSpPr/>
            <p:nvPr/>
          </p:nvSpPr>
          <p:spPr>
            <a:xfrm>
              <a:off x="32893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6" name="Google Shape;14306;p34"/>
            <p:cNvSpPr/>
            <p:nvPr/>
          </p:nvSpPr>
          <p:spPr>
            <a:xfrm>
              <a:off x="32893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7" name="Google Shape;14307;p34"/>
            <p:cNvSpPr/>
            <p:nvPr/>
          </p:nvSpPr>
          <p:spPr>
            <a:xfrm>
              <a:off x="32893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8" name="Google Shape;14308;p34"/>
            <p:cNvSpPr/>
            <p:nvPr/>
          </p:nvSpPr>
          <p:spPr>
            <a:xfrm>
              <a:off x="32893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9" name="Google Shape;14309;p34"/>
            <p:cNvSpPr/>
            <p:nvPr/>
          </p:nvSpPr>
          <p:spPr>
            <a:xfrm>
              <a:off x="33283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0" name="Google Shape;14310;p34"/>
            <p:cNvSpPr/>
            <p:nvPr/>
          </p:nvSpPr>
          <p:spPr>
            <a:xfrm>
              <a:off x="33283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1" name="Google Shape;14311;p34"/>
            <p:cNvSpPr/>
            <p:nvPr/>
          </p:nvSpPr>
          <p:spPr>
            <a:xfrm>
              <a:off x="3328375" y="4047150"/>
              <a:ext cx="14125" cy="14425"/>
            </a:xfrm>
            <a:custGeom>
              <a:avLst/>
              <a:gdLst/>
              <a:ahLst/>
              <a:cxnLst/>
              <a:rect l="l" t="t" r="r" b="b"/>
              <a:pathLst>
                <a:path w="565" h="577" extrusionOk="0">
                  <a:moveTo>
                    <a:pt x="129" y="0"/>
                  </a:moveTo>
                  <a:cubicBezTo>
                    <a:pt x="52" y="58"/>
                    <a:pt x="1" y="151"/>
                    <a:pt x="1" y="257"/>
                  </a:cubicBezTo>
                  <a:cubicBezTo>
                    <a:pt x="1" y="433"/>
                    <a:pt x="144" y="576"/>
                    <a:pt x="322" y="576"/>
                  </a:cubicBezTo>
                  <a:cubicBezTo>
                    <a:pt x="420" y="576"/>
                    <a:pt x="506" y="531"/>
                    <a:pt x="564" y="462"/>
                  </a:cubicBezTo>
                  <a:cubicBezTo>
                    <a:pt x="423" y="305"/>
                    <a:pt x="278" y="151"/>
                    <a:pt x="12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2" name="Google Shape;14312;p34"/>
            <p:cNvSpPr/>
            <p:nvPr/>
          </p:nvSpPr>
          <p:spPr>
            <a:xfrm>
              <a:off x="33283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3" name="Google Shape;14313;p34"/>
            <p:cNvSpPr/>
            <p:nvPr/>
          </p:nvSpPr>
          <p:spPr>
            <a:xfrm>
              <a:off x="33674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4" name="Google Shape;14314;p34"/>
            <p:cNvSpPr/>
            <p:nvPr/>
          </p:nvSpPr>
          <p:spPr>
            <a:xfrm>
              <a:off x="3406475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213" y="0"/>
                  </a:moveTo>
                  <a:cubicBezTo>
                    <a:pt x="89" y="44"/>
                    <a:pt x="0" y="160"/>
                    <a:pt x="0" y="300"/>
                  </a:cubicBezTo>
                  <a:cubicBezTo>
                    <a:pt x="0" y="476"/>
                    <a:pt x="143" y="620"/>
                    <a:pt x="320" y="620"/>
                  </a:cubicBezTo>
                  <a:cubicBezTo>
                    <a:pt x="341" y="620"/>
                    <a:pt x="360" y="618"/>
                    <a:pt x="380" y="614"/>
                  </a:cubicBezTo>
                  <a:cubicBezTo>
                    <a:pt x="330" y="407"/>
                    <a:pt x="275" y="202"/>
                    <a:pt x="21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5" name="Google Shape;14315;p34"/>
            <p:cNvSpPr/>
            <p:nvPr/>
          </p:nvSpPr>
          <p:spPr>
            <a:xfrm>
              <a:off x="33674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6" name="Google Shape;14316;p34"/>
            <p:cNvSpPr/>
            <p:nvPr/>
          </p:nvSpPr>
          <p:spPr>
            <a:xfrm>
              <a:off x="3094125" y="4045500"/>
              <a:ext cx="16175" cy="16025"/>
            </a:xfrm>
            <a:custGeom>
              <a:avLst/>
              <a:gdLst/>
              <a:ahLst/>
              <a:cxnLst/>
              <a:rect l="l" t="t" r="r" b="b"/>
              <a:pathLst>
                <a:path w="647" h="641" extrusionOk="0">
                  <a:moveTo>
                    <a:pt x="324" y="0"/>
                  </a:moveTo>
                  <a:cubicBezTo>
                    <a:pt x="322" y="0"/>
                    <a:pt x="320" y="0"/>
                    <a:pt x="318" y="0"/>
                  </a:cubicBezTo>
                  <a:cubicBezTo>
                    <a:pt x="140" y="3"/>
                    <a:pt x="0" y="149"/>
                    <a:pt x="3" y="327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8"/>
                    <a:pt x="646" y="491"/>
                    <a:pt x="643" y="314"/>
                  </a:cubicBezTo>
                  <a:cubicBezTo>
                    <a:pt x="640" y="139"/>
                    <a:pt x="497" y="0"/>
                    <a:pt x="324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7" name="Google Shape;14317;p34"/>
            <p:cNvSpPr/>
            <p:nvPr/>
          </p:nvSpPr>
          <p:spPr>
            <a:xfrm>
              <a:off x="3406475" y="4215525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51" y="641"/>
                    <a:pt x="561" y="563"/>
                    <a:pt x="611" y="453"/>
                  </a:cubicBezTo>
                  <a:cubicBezTo>
                    <a:pt x="594" y="335"/>
                    <a:pt x="574" y="219"/>
                    <a:pt x="553" y="103"/>
                  </a:cubicBezTo>
                  <a:cubicBezTo>
                    <a:pt x="496" y="40"/>
                    <a:pt x="413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8" name="Google Shape;14318;p34"/>
            <p:cNvSpPr/>
            <p:nvPr/>
          </p:nvSpPr>
          <p:spPr>
            <a:xfrm>
              <a:off x="34064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9" name="Google Shape;14319;p34"/>
            <p:cNvSpPr/>
            <p:nvPr/>
          </p:nvSpPr>
          <p:spPr>
            <a:xfrm>
              <a:off x="34064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0" name="Google Shape;14320;p34"/>
            <p:cNvSpPr/>
            <p:nvPr/>
          </p:nvSpPr>
          <p:spPr>
            <a:xfrm>
              <a:off x="33674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1" name="Google Shape;14321;p34"/>
            <p:cNvSpPr/>
            <p:nvPr/>
          </p:nvSpPr>
          <p:spPr>
            <a:xfrm>
              <a:off x="33674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2" name="Google Shape;14322;p34"/>
            <p:cNvSpPr/>
            <p:nvPr/>
          </p:nvSpPr>
          <p:spPr>
            <a:xfrm>
              <a:off x="33283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3" name="Google Shape;14323;p34"/>
            <p:cNvSpPr/>
            <p:nvPr/>
          </p:nvSpPr>
          <p:spPr>
            <a:xfrm>
              <a:off x="33674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4" name="Google Shape;14324;p34"/>
            <p:cNvSpPr/>
            <p:nvPr/>
          </p:nvSpPr>
          <p:spPr>
            <a:xfrm>
              <a:off x="33674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5" name="Google Shape;14325;p34"/>
            <p:cNvSpPr/>
            <p:nvPr/>
          </p:nvSpPr>
          <p:spPr>
            <a:xfrm>
              <a:off x="33674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6" name="Google Shape;14326;p34"/>
            <p:cNvSpPr/>
            <p:nvPr/>
          </p:nvSpPr>
          <p:spPr>
            <a:xfrm>
              <a:off x="33674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7" name="Google Shape;14327;p34"/>
            <p:cNvSpPr/>
            <p:nvPr/>
          </p:nvSpPr>
          <p:spPr>
            <a:xfrm>
              <a:off x="33674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8" name="Google Shape;14328;p34"/>
            <p:cNvSpPr/>
            <p:nvPr/>
          </p:nvSpPr>
          <p:spPr>
            <a:xfrm>
              <a:off x="32893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9" name="Google Shape;14329;p34"/>
            <p:cNvSpPr/>
            <p:nvPr/>
          </p:nvSpPr>
          <p:spPr>
            <a:xfrm>
              <a:off x="325032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0" name="Google Shape;14330;p34"/>
            <p:cNvSpPr/>
            <p:nvPr/>
          </p:nvSpPr>
          <p:spPr>
            <a:xfrm>
              <a:off x="325032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1" name="Google Shape;14331;p34"/>
            <p:cNvSpPr/>
            <p:nvPr/>
          </p:nvSpPr>
          <p:spPr>
            <a:xfrm>
              <a:off x="325032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2" name="Google Shape;14332;p34"/>
            <p:cNvSpPr/>
            <p:nvPr/>
          </p:nvSpPr>
          <p:spPr>
            <a:xfrm>
              <a:off x="325032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3" name="Google Shape;14333;p34"/>
            <p:cNvSpPr/>
            <p:nvPr/>
          </p:nvSpPr>
          <p:spPr>
            <a:xfrm>
              <a:off x="325032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4" name="Google Shape;14334;p34"/>
            <p:cNvSpPr/>
            <p:nvPr/>
          </p:nvSpPr>
          <p:spPr>
            <a:xfrm>
              <a:off x="325032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5" name="Google Shape;14335;p34"/>
            <p:cNvSpPr/>
            <p:nvPr/>
          </p:nvSpPr>
          <p:spPr>
            <a:xfrm>
              <a:off x="325032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6" name="Google Shape;14336;p34"/>
            <p:cNvSpPr/>
            <p:nvPr/>
          </p:nvSpPr>
          <p:spPr>
            <a:xfrm>
              <a:off x="325032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7" name="Google Shape;14337;p34"/>
            <p:cNvSpPr/>
            <p:nvPr/>
          </p:nvSpPr>
          <p:spPr>
            <a:xfrm>
              <a:off x="32113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8" name="Google Shape;14338;p34"/>
            <p:cNvSpPr/>
            <p:nvPr/>
          </p:nvSpPr>
          <p:spPr>
            <a:xfrm>
              <a:off x="32113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9" name="Google Shape;14339;p34"/>
            <p:cNvSpPr/>
            <p:nvPr/>
          </p:nvSpPr>
          <p:spPr>
            <a:xfrm>
              <a:off x="32113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0" name="Google Shape;14340;p34"/>
            <p:cNvSpPr/>
            <p:nvPr/>
          </p:nvSpPr>
          <p:spPr>
            <a:xfrm>
              <a:off x="32113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1" name="Google Shape;14341;p34"/>
            <p:cNvSpPr/>
            <p:nvPr/>
          </p:nvSpPr>
          <p:spPr>
            <a:xfrm>
              <a:off x="325032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2" name="Google Shape;14342;p34"/>
            <p:cNvSpPr/>
            <p:nvPr/>
          </p:nvSpPr>
          <p:spPr>
            <a:xfrm>
              <a:off x="325032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3" name="Google Shape;14343;p34"/>
            <p:cNvSpPr/>
            <p:nvPr/>
          </p:nvSpPr>
          <p:spPr>
            <a:xfrm>
              <a:off x="32893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4" name="Google Shape;14344;p34"/>
            <p:cNvSpPr/>
            <p:nvPr/>
          </p:nvSpPr>
          <p:spPr>
            <a:xfrm>
              <a:off x="32893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5" name="Google Shape;14345;p34"/>
            <p:cNvSpPr/>
            <p:nvPr/>
          </p:nvSpPr>
          <p:spPr>
            <a:xfrm>
              <a:off x="32893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6" name="Google Shape;14346;p34"/>
            <p:cNvSpPr/>
            <p:nvPr/>
          </p:nvSpPr>
          <p:spPr>
            <a:xfrm>
              <a:off x="32893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7" name="Google Shape;14347;p34"/>
            <p:cNvSpPr/>
            <p:nvPr/>
          </p:nvSpPr>
          <p:spPr>
            <a:xfrm>
              <a:off x="32113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8" name="Google Shape;14348;p34"/>
            <p:cNvSpPr/>
            <p:nvPr/>
          </p:nvSpPr>
          <p:spPr>
            <a:xfrm>
              <a:off x="325032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9" name="Google Shape;14349;p34"/>
            <p:cNvSpPr/>
            <p:nvPr/>
          </p:nvSpPr>
          <p:spPr>
            <a:xfrm>
              <a:off x="32893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0" name="Google Shape;14350;p34"/>
            <p:cNvSpPr/>
            <p:nvPr/>
          </p:nvSpPr>
          <p:spPr>
            <a:xfrm>
              <a:off x="32893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1" name="Google Shape;14351;p34"/>
            <p:cNvSpPr/>
            <p:nvPr/>
          </p:nvSpPr>
          <p:spPr>
            <a:xfrm>
              <a:off x="32893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2" name="Google Shape;14352;p34"/>
            <p:cNvSpPr/>
            <p:nvPr/>
          </p:nvSpPr>
          <p:spPr>
            <a:xfrm>
              <a:off x="325032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3" name="Google Shape;14353;p34"/>
            <p:cNvSpPr/>
            <p:nvPr/>
          </p:nvSpPr>
          <p:spPr>
            <a:xfrm>
              <a:off x="325032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4" name="Google Shape;14354;p34"/>
            <p:cNvSpPr/>
            <p:nvPr/>
          </p:nvSpPr>
          <p:spPr>
            <a:xfrm>
              <a:off x="325032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5" name="Google Shape;14355;p34"/>
            <p:cNvSpPr/>
            <p:nvPr/>
          </p:nvSpPr>
          <p:spPr>
            <a:xfrm>
              <a:off x="3289350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118" y="0"/>
                  </a:moveTo>
                  <a:cubicBezTo>
                    <a:pt x="47" y="61"/>
                    <a:pt x="1" y="150"/>
                    <a:pt x="1" y="247"/>
                  </a:cubicBezTo>
                  <a:cubicBezTo>
                    <a:pt x="1" y="424"/>
                    <a:pt x="144" y="567"/>
                    <a:pt x="322" y="567"/>
                  </a:cubicBezTo>
                  <a:cubicBezTo>
                    <a:pt x="451" y="567"/>
                    <a:pt x="563" y="490"/>
                    <a:pt x="611" y="379"/>
                  </a:cubicBezTo>
                  <a:cubicBezTo>
                    <a:pt x="448" y="249"/>
                    <a:pt x="285" y="122"/>
                    <a:pt x="11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6" name="Google Shape;14356;p34"/>
            <p:cNvSpPr/>
            <p:nvPr/>
          </p:nvSpPr>
          <p:spPr>
            <a:xfrm>
              <a:off x="32893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7" name="Google Shape;14357;p34"/>
            <p:cNvSpPr/>
            <p:nvPr/>
          </p:nvSpPr>
          <p:spPr>
            <a:xfrm>
              <a:off x="325032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8" name="Google Shape;14358;p34"/>
            <p:cNvSpPr/>
            <p:nvPr/>
          </p:nvSpPr>
          <p:spPr>
            <a:xfrm>
              <a:off x="325032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9" name="Google Shape;14359;p34"/>
            <p:cNvSpPr/>
            <p:nvPr/>
          </p:nvSpPr>
          <p:spPr>
            <a:xfrm>
              <a:off x="289905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0" name="Google Shape;14360;p34"/>
            <p:cNvSpPr/>
            <p:nvPr/>
          </p:nvSpPr>
          <p:spPr>
            <a:xfrm>
              <a:off x="289905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1" name="Google Shape;14361;p34"/>
            <p:cNvSpPr/>
            <p:nvPr/>
          </p:nvSpPr>
          <p:spPr>
            <a:xfrm>
              <a:off x="2862000" y="4047150"/>
              <a:ext cx="14100" cy="14425"/>
            </a:xfrm>
            <a:custGeom>
              <a:avLst/>
              <a:gdLst/>
              <a:ahLst/>
              <a:cxnLst/>
              <a:rect l="l" t="t" r="r" b="b"/>
              <a:pathLst>
                <a:path w="564" h="577" extrusionOk="0">
                  <a:moveTo>
                    <a:pt x="436" y="0"/>
                  </a:moveTo>
                  <a:cubicBezTo>
                    <a:pt x="287" y="151"/>
                    <a:pt x="142" y="303"/>
                    <a:pt x="0" y="462"/>
                  </a:cubicBezTo>
                  <a:cubicBezTo>
                    <a:pt x="57" y="531"/>
                    <a:pt x="143" y="576"/>
                    <a:pt x="243" y="576"/>
                  </a:cubicBezTo>
                  <a:cubicBezTo>
                    <a:pt x="421" y="576"/>
                    <a:pt x="564" y="433"/>
                    <a:pt x="564" y="257"/>
                  </a:cubicBezTo>
                  <a:cubicBezTo>
                    <a:pt x="564" y="151"/>
                    <a:pt x="513" y="58"/>
                    <a:pt x="43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2" name="Google Shape;14362;p34"/>
            <p:cNvSpPr/>
            <p:nvPr/>
          </p:nvSpPr>
          <p:spPr>
            <a:xfrm>
              <a:off x="2899050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3" name="Google Shape;14363;p34"/>
            <p:cNvSpPr/>
            <p:nvPr/>
          </p:nvSpPr>
          <p:spPr>
            <a:xfrm>
              <a:off x="289905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4" name="Google Shape;14364;p34"/>
            <p:cNvSpPr/>
            <p:nvPr/>
          </p:nvSpPr>
          <p:spPr>
            <a:xfrm>
              <a:off x="289905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5" name="Google Shape;14365;p34"/>
            <p:cNvSpPr/>
            <p:nvPr/>
          </p:nvSpPr>
          <p:spPr>
            <a:xfrm>
              <a:off x="289905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6" name="Google Shape;14366;p34"/>
            <p:cNvSpPr/>
            <p:nvPr/>
          </p:nvSpPr>
          <p:spPr>
            <a:xfrm>
              <a:off x="289905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7" name="Google Shape;14367;p34"/>
            <p:cNvSpPr/>
            <p:nvPr/>
          </p:nvSpPr>
          <p:spPr>
            <a:xfrm>
              <a:off x="289905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8" name="Google Shape;14368;p34"/>
            <p:cNvSpPr/>
            <p:nvPr/>
          </p:nvSpPr>
          <p:spPr>
            <a:xfrm>
              <a:off x="28600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9" name="Google Shape;14369;p34"/>
            <p:cNvSpPr/>
            <p:nvPr/>
          </p:nvSpPr>
          <p:spPr>
            <a:xfrm>
              <a:off x="28600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0" name="Google Shape;14370;p34"/>
            <p:cNvSpPr/>
            <p:nvPr/>
          </p:nvSpPr>
          <p:spPr>
            <a:xfrm>
              <a:off x="28600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1" name="Google Shape;14371;p34"/>
            <p:cNvSpPr/>
            <p:nvPr/>
          </p:nvSpPr>
          <p:spPr>
            <a:xfrm>
              <a:off x="28600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2" name="Google Shape;14372;p34"/>
            <p:cNvSpPr/>
            <p:nvPr/>
          </p:nvSpPr>
          <p:spPr>
            <a:xfrm>
              <a:off x="289905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3" name="Google Shape;14373;p34"/>
            <p:cNvSpPr/>
            <p:nvPr/>
          </p:nvSpPr>
          <p:spPr>
            <a:xfrm>
              <a:off x="28600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4" name="Google Shape;14374;p34"/>
            <p:cNvSpPr/>
            <p:nvPr/>
          </p:nvSpPr>
          <p:spPr>
            <a:xfrm>
              <a:off x="28600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5" name="Google Shape;14375;p34"/>
            <p:cNvSpPr/>
            <p:nvPr/>
          </p:nvSpPr>
          <p:spPr>
            <a:xfrm>
              <a:off x="28600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6" name="Google Shape;14376;p34"/>
            <p:cNvSpPr/>
            <p:nvPr/>
          </p:nvSpPr>
          <p:spPr>
            <a:xfrm>
              <a:off x="2938075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7" name="Google Shape;14377;p34"/>
            <p:cNvSpPr/>
            <p:nvPr/>
          </p:nvSpPr>
          <p:spPr>
            <a:xfrm>
              <a:off x="2938075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8" name="Google Shape;14378;p34"/>
            <p:cNvSpPr/>
            <p:nvPr/>
          </p:nvSpPr>
          <p:spPr>
            <a:xfrm>
              <a:off x="2938075" y="404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9" name="Google Shape;14379;p34"/>
            <p:cNvSpPr/>
            <p:nvPr/>
          </p:nvSpPr>
          <p:spPr>
            <a:xfrm>
              <a:off x="2938075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0" name="Google Shape;14380;p34"/>
            <p:cNvSpPr/>
            <p:nvPr/>
          </p:nvSpPr>
          <p:spPr>
            <a:xfrm>
              <a:off x="29380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1" name="Google Shape;14381;p34"/>
            <p:cNvSpPr/>
            <p:nvPr/>
          </p:nvSpPr>
          <p:spPr>
            <a:xfrm>
              <a:off x="2938075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2" name="Google Shape;14382;p34"/>
            <p:cNvSpPr/>
            <p:nvPr/>
          </p:nvSpPr>
          <p:spPr>
            <a:xfrm>
              <a:off x="2938075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3" name="Google Shape;14383;p34"/>
            <p:cNvSpPr/>
            <p:nvPr/>
          </p:nvSpPr>
          <p:spPr>
            <a:xfrm>
              <a:off x="289905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4" name="Google Shape;14384;p34"/>
            <p:cNvSpPr/>
            <p:nvPr/>
          </p:nvSpPr>
          <p:spPr>
            <a:xfrm>
              <a:off x="289905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5" name="Google Shape;14385;p34"/>
            <p:cNvSpPr/>
            <p:nvPr/>
          </p:nvSpPr>
          <p:spPr>
            <a:xfrm>
              <a:off x="289905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6" name="Google Shape;14386;p34"/>
            <p:cNvSpPr/>
            <p:nvPr/>
          </p:nvSpPr>
          <p:spPr>
            <a:xfrm>
              <a:off x="2938075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7" name="Google Shape;14387;p34"/>
            <p:cNvSpPr/>
            <p:nvPr/>
          </p:nvSpPr>
          <p:spPr>
            <a:xfrm>
              <a:off x="289905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8" name="Google Shape;14388;p34"/>
            <p:cNvSpPr/>
            <p:nvPr/>
          </p:nvSpPr>
          <p:spPr>
            <a:xfrm>
              <a:off x="289905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9" name="Google Shape;14389;p34"/>
            <p:cNvSpPr/>
            <p:nvPr/>
          </p:nvSpPr>
          <p:spPr>
            <a:xfrm>
              <a:off x="28600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6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0" name="Google Shape;14390;p34"/>
            <p:cNvSpPr/>
            <p:nvPr/>
          </p:nvSpPr>
          <p:spPr>
            <a:xfrm>
              <a:off x="2899825" y="4013325"/>
              <a:ext cx="15275" cy="14175"/>
            </a:xfrm>
            <a:custGeom>
              <a:avLst/>
              <a:gdLst/>
              <a:ahLst/>
              <a:cxnLst/>
              <a:rect l="l" t="t" r="r" b="b"/>
              <a:pathLst>
                <a:path w="611" h="567" extrusionOk="0">
                  <a:moveTo>
                    <a:pt x="493" y="0"/>
                  </a:moveTo>
                  <a:cubicBezTo>
                    <a:pt x="325" y="122"/>
                    <a:pt x="161" y="249"/>
                    <a:pt x="0" y="379"/>
                  </a:cubicBezTo>
                  <a:cubicBezTo>
                    <a:pt x="51" y="490"/>
                    <a:pt x="161" y="567"/>
                    <a:pt x="289" y="567"/>
                  </a:cubicBezTo>
                  <a:cubicBezTo>
                    <a:pt x="467" y="567"/>
                    <a:pt x="610" y="424"/>
                    <a:pt x="610" y="247"/>
                  </a:cubicBezTo>
                  <a:cubicBezTo>
                    <a:pt x="610" y="148"/>
                    <a:pt x="564" y="59"/>
                    <a:pt x="49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1" name="Google Shape;14391;p34"/>
            <p:cNvSpPr/>
            <p:nvPr/>
          </p:nvSpPr>
          <p:spPr>
            <a:xfrm>
              <a:off x="2782725" y="4317500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162" y="1"/>
                    <a:pt x="51" y="77"/>
                    <a:pt x="1" y="189"/>
                  </a:cubicBezTo>
                  <a:cubicBezTo>
                    <a:pt x="19" y="307"/>
                    <a:pt x="37" y="423"/>
                    <a:pt x="58" y="537"/>
                  </a:cubicBezTo>
                  <a:cubicBezTo>
                    <a:pt x="114" y="602"/>
                    <a:pt x="197" y="641"/>
                    <a:pt x="292" y="641"/>
                  </a:cubicBezTo>
                  <a:cubicBezTo>
                    <a:pt x="468" y="641"/>
                    <a:pt x="611" y="498"/>
                    <a:pt x="611" y="322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2" name="Google Shape;14392;p34"/>
            <p:cNvSpPr/>
            <p:nvPr/>
          </p:nvSpPr>
          <p:spPr>
            <a:xfrm>
              <a:off x="2899825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289" y="0"/>
                  </a:moveTo>
                  <a:cubicBezTo>
                    <a:pt x="160" y="0"/>
                    <a:pt x="48" y="79"/>
                    <a:pt x="0" y="189"/>
                  </a:cubicBezTo>
                  <a:cubicBezTo>
                    <a:pt x="161" y="318"/>
                    <a:pt x="325" y="445"/>
                    <a:pt x="493" y="568"/>
                  </a:cubicBezTo>
                  <a:cubicBezTo>
                    <a:pt x="565" y="507"/>
                    <a:pt x="610" y="421"/>
                    <a:pt x="610" y="321"/>
                  </a:cubicBezTo>
                  <a:cubicBezTo>
                    <a:pt x="610" y="144"/>
                    <a:pt x="467" y="0"/>
                    <a:pt x="289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3" name="Google Shape;14393;p34"/>
            <p:cNvSpPr/>
            <p:nvPr/>
          </p:nvSpPr>
          <p:spPr>
            <a:xfrm>
              <a:off x="2862000" y="4487550"/>
              <a:ext cx="14100" cy="14400"/>
            </a:xfrm>
            <a:custGeom>
              <a:avLst/>
              <a:gdLst/>
              <a:ahLst/>
              <a:cxnLst/>
              <a:rect l="l" t="t" r="r" b="b"/>
              <a:pathLst>
                <a:path w="564" h="576" extrusionOk="0">
                  <a:moveTo>
                    <a:pt x="243" y="0"/>
                  </a:moveTo>
                  <a:cubicBezTo>
                    <a:pt x="145" y="0"/>
                    <a:pt x="59" y="45"/>
                    <a:pt x="0" y="115"/>
                  </a:cubicBezTo>
                  <a:cubicBezTo>
                    <a:pt x="142" y="271"/>
                    <a:pt x="287" y="425"/>
                    <a:pt x="436" y="576"/>
                  </a:cubicBezTo>
                  <a:cubicBezTo>
                    <a:pt x="511" y="516"/>
                    <a:pt x="564" y="424"/>
                    <a:pt x="564" y="320"/>
                  </a:cubicBezTo>
                  <a:cubicBezTo>
                    <a:pt x="564" y="143"/>
                    <a:pt x="421" y="0"/>
                    <a:pt x="24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4" name="Google Shape;14394;p34"/>
            <p:cNvSpPr/>
            <p:nvPr/>
          </p:nvSpPr>
          <p:spPr>
            <a:xfrm>
              <a:off x="29380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5" name="Google Shape;14395;p34"/>
            <p:cNvSpPr/>
            <p:nvPr/>
          </p:nvSpPr>
          <p:spPr>
            <a:xfrm>
              <a:off x="2788500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61" y="1"/>
                  </a:moveTo>
                  <a:cubicBezTo>
                    <a:pt x="40" y="1"/>
                    <a:pt x="22" y="4"/>
                    <a:pt x="0" y="7"/>
                  </a:cubicBezTo>
                  <a:cubicBezTo>
                    <a:pt x="52" y="215"/>
                    <a:pt x="106" y="420"/>
                    <a:pt x="168" y="622"/>
                  </a:cubicBezTo>
                  <a:cubicBezTo>
                    <a:pt x="293" y="578"/>
                    <a:pt x="380" y="462"/>
                    <a:pt x="380" y="322"/>
                  </a:cubicBezTo>
                  <a:cubicBezTo>
                    <a:pt x="380" y="145"/>
                    <a:pt x="237" y="1"/>
                    <a:pt x="6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6" name="Google Shape;14396;p34"/>
            <p:cNvSpPr/>
            <p:nvPr/>
          </p:nvSpPr>
          <p:spPr>
            <a:xfrm>
              <a:off x="2781975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7" name="Google Shape;14397;p34"/>
            <p:cNvSpPr/>
            <p:nvPr/>
          </p:nvSpPr>
          <p:spPr>
            <a:xfrm>
              <a:off x="2781975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8" name="Google Shape;14398;p34"/>
            <p:cNvSpPr/>
            <p:nvPr/>
          </p:nvSpPr>
          <p:spPr>
            <a:xfrm>
              <a:off x="3055950" y="4589525"/>
              <a:ext cx="15125" cy="6575"/>
            </a:xfrm>
            <a:custGeom>
              <a:avLst/>
              <a:gdLst/>
              <a:ahLst/>
              <a:cxnLst/>
              <a:rect l="l" t="t" r="r" b="b"/>
              <a:pathLst>
                <a:path w="605" h="263" extrusionOk="0">
                  <a:moveTo>
                    <a:pt x="290" y="0"/>
                  </a:moveTo>
                  <a:cubicBezTo>
                    <a:pt x="160" y="0"/>
                    <a:pt x="49" y="78"/>
                    <a:pt x="1" y="188"/>
                  </a:cubicBezTo>
                  <a:cubicBezTo>
                    <a:pt x="200" y="217"/>
                    <a:pt x="401" y="241"/>
                    <a:pt x="605" y="262"/>
                  </a:cubicBezTo>
                  <a:cubicBezTo>
                    <a:pt x="576" y="113"/>
                    <a:pt x="447" y="0"/>
                    <a:pt x="29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9" name="Google Shape;14399;p34"/>
            <p:cNvSpPr/>
            <p:nvPr/>
          </p:nvSpPr>
          <p:spPr>
            <a:xfrm>
              <a:off x="3094225" y="4589525"/>
              <a:ext cx="16025" cy="8050"/>
            </a:xfrm>
            <a:custGeom>
              <a:avLst/>
              <a:gdLst/>
              <a:ahLst/>
              <a:cxnLst/>
              <a:rect l="l" t="t" r="r" b="b"/>
              <a:pathLst>
                <a:path w="641" h="322" extrusionOk="0">
                  <a:moveTo>
                    <a:pt x="321" y="0"/>
                  </a:moveTo>
                  <a:cubicBezTo>
                    <a:pt x="145" y="0"/>
                    <a:pt x="2" y="142"/>
                    <a:pt x="1" y="317"/>
                  </a:cubicBezTo>
                  <a:cubicBezTo>
                    <a:pt x="106" y="320"/>
                    <a:pt x="213" y="321"/>
                    <a:pt x="321" y="321"/>
                  </a:cubicBezTo>
                  <a:cubicBezTo>
                    <a:pt x="428" y="321"/>
                    <a:pt x="534" y="320"/>
                    <a:pt x="641" y="317"/>
                  </a:cubicBezTo>
                  <a:cubicBezTo>
                    <a:pt x="639" y="142"/>
                    <a:pt x="496" y="0"/>
                    <a:pt x="321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0" name="Google Shape;14400;p34"/>
            <p:cNvSpPr/>
            <p:nvPr/>
          </p:nvSpPr>
          <p:spPr>
            <a:xfrm>
              <a:off x="3406475" y="4317500"/>
              <a:ext cx="15275" cy="16050"/>
            </a:xfrm>
            <a:custGeom>
              <a:avLst/>
              <a:gdLst/>
              <a:ahLst/>
              <a:cxnLst/>
              <a:rect l="l" t="t" r="r" b="b"/>
              <a:pathLst>
                <a:path w="61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13" y="641"/>
                    <a:pt x="496" y="602"/>
                    <a:pt x="553" y="537"/>
                  </a:cubicBezTo>
                  <a:cubicBezTo>
                    <a:pt x="574" y="421"/>
                    <a:pt x="594" y="307"/>
                    <a:pt x="611" y="189"/>
                  </a:cubicBezTo>
                  <a:cubicBezTo>
                    <a:pt x="559" y="77"/>
                    <a:pt x="45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1" name="Google Shape;14401;p34"/>
            <p:cNvSpPr/>
            <p:nvPr/>
          </p:nvSpPr>
          <p:spPr>
            <a:xfrm>
              <a:off x="3328375" y="4487550"/>
              <a:ext cx="14125" cy="14400"/>
            </a:xfrm>
            <a:custGeom>
              <a:avLst/>
              <a:gdLst/>
              <a:ahLst/>
              <a:cxnLst/>
              <a:rect l="l" t="t" r="r" b="b"/>
              <a:pathLst>
                <a:path w="565" h="576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25"/>
                    <a:pt x="52" y="519"/>
                    <a:pt x="129" y="576"/>
                  </a:cubicBezTo>
                  <a:cubicBezTo>
                    <a:pt x="278" y="425"/>
                    <a:pt x="423" y="273"/>
                    <a:pt x="564" y="115"/>
                  </a:cubicBezTo>
                  <a:cubicBezTo>
                    <a:pt x="506" y="45"/>
                    <a:pt x="420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2" name="Google Shape;14402;p34"/>
            <p:cNvSpPr/>
            <p:nvPr/>
          </p:nvSpPr>
          <p:spPr>
            <a:xfrm>
              <a:off x="3406475" y="4351475"/>
              <a:ext cx="9525" cy="15550"/>
            </a:xfrm>
            <a:custGeom>
              <a:avLst/>
              <a:gdLst/>
              <a:ahLst/>
              <a:cxnLst/>
              <a:rect l="l" t="t" r="r" b="b"/>
              <a:pathLst>
                <a:path w="381" h="622" extrusionOk="0">
                  <a:moveTo>
                    <a:pt x="320" y="1"/>
                  </a:moveTo>
                  <a:cubicBezTo>
                    <a:pt x="143" y="1"/>
                    <a:pt x="0" y="147"/>
                    <a:pt x="0" y="322"/>
                  </a:cubicBezTo>
                  <a:cubicBezTo>
                    <a:pt x="0" y="460"/>
                    <a:pt x="89" y="578"/>
                    <a:pt x="213" y="622"/>
                  </a:cubicBezTo>
                  <a:cubicBezTo>
                    <a:pt x="273" y="418"/>
                    <a:pt x="330" y="212"/>
                    <a:pt x="380" y="7"/>
                  </a:cubicBezTo>
                  <a:cubicBezTo>
                    <a:pt x="362" y="4"/>
                    <a:pt x="341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3" name="Google Shape;14403;p34"/>
            <p:cNvSpPr/>
            <p:nvPr/>
          </p:nvSpPr>
          <p:spPr>
            <a:xfrm>
              <a:off x="3133400" y="4589525"/>
              <a:ext cx="15125" cy="6525"/>
            </a:xfrm>
            <a:custGeom>
              <a:avLst/>
              <a:gdLst/>
              <a:ahLst/>
              <a:cxnLst/>
              <a:rect l="l" t="t" r="r" b="b"/>
              <a:pathLst>
                <a:path w="605" h="261" extrusionOk="0">
                  <a:moveTo>
                    <a:pt x="316" y="0"/>
                  </a:moveTo>
                  <a:cubicBezTo>
                    <a:pt x="159" y="0"/>
                    <a:pt x="29" y="112"/>
                    <a:pt x="1" y="261"/>
                  </a:cubicBezTo>
                  <a:cubicBezTo>
                    <a:pt x="204" y="241"/>
                    <a:pt x="406" y="217"/>
                    <a:pt x="605" y="187"/>
                  </a:cubicBezTo>
                  <a:cubicBezTo>
                    <a:pt x="555" y="78"/>
                    <a:pt x="444" y="0"/>
                    <a:pt x="316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4" name="Google Shape;14404;p34"/>
            <p:cNvSpPr/>
            <p:nvPr/>
          </p:nvSpPr>
          <p:spPr>
            <a:xfrm>
              <a:off x="28600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5" name="Google Shape;14405;p34"/>
            <p:cNvSpPr/>
            <p:nvPr/>
          </p:nvSpPr>
          <p:spPr>
            <a:xfrm>
              <a:off x="3289350" y="4521525"/>
              <a:ext cx="15275" cy="14225"/>
            </a:xfrm>
            <a:custGeom>
              <a:avLst/>
              <a:gdLst/>
              <a:ahLst/>
              <a:cxnLst/>
              <a:rect l="l" t="t" r="r" b="b"/>
              <a:pathLst>
                <a:path w="611" h="569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21"/>
                    <a:pt x="47" y="507"/>
                    <a:pt x="118" y="568"/>
                  </a:cubicBezTo>
                  <a:cubicBezTo>
                    <a:pt x="285" y="445"/>
                    <a:pt x="450" y="318"/>
                    <a:pt x="611" y="189"/>
                  </a:cubicBezTo>
                  <a:cubicBezTo>
                    <a:pt x="563" y="79"/>
                    <a:pt x="451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6" name="Google Shape;14406;p34"/>
            <p:cNvSpPr/>
            <p:nvPr/>
          </p:nvSpPr>
          <p:spPr>
            <a:xfrm>
              <a:off x="282105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7" name="Google Shape;14407;p34"/>
            <p:cNvSpPr/>
            <p:nvPr/>
          </p:nvSpPr>
          <p:spPr>
            <a:xfrm>
              <a:off x="282105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5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8" name="Google Shape;14408;p34"/>
            <p:cNvSpPr/>
            <p:nvPr/>
          </p:nvSpPr>
          <p:spPr>
            <a:xfrm>
              <a:off x="282105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9" name="Google Shape;14409;p34"/>
            <p:cNvSpPr/>
            <p:nvPr/>
          </p:nvSpPr>
          <p:spPr>
            <a:xfrm>
              <a:off x="28600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0" name="Google Shape;14410;p34"/>
            <p:cNvSpPr/>
            <p:nvPr/>
          </p:nvSpPr>
          <p:spPr>
            <a:xfrm>
              <a:off x="28600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1" name="Google Shape;14411;p34"/>
            <p:cNvSpPr/>
            <p:nvPr/>
          </p:nvSpPr>
          <p:spPr>
            <a:xfrm>
              <a:off x="28600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6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2" name="Google Shape;14412;p34"/>
            <p:cNvSpPr/>
            <p:nvPr/>
          </p:nvSpPr>
          <p:spPr>
            <a:xfrm>
              <a:off x="282105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3" name="Google Shape;14413;p34"/>
            <p:cNvSpPr/>
            <p:nvPr/>
          </p:nvSpPr>
          <p:spPr>
            <a:xfrm>
              <a:off x="282105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21"/>
                  </a:cubicBezTo>
                  <a:cubicBezTo>
                    <a:pt x="0" y="497"/>
                    <a:pt x="143" y="641"/>
                    <a:pt x="320" y="641"/>
                  </a:cubicBezTo>
                  <a:cubicBezTo>
                    <a:pt x="496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4" name="Google Shape;14414;p34"/>
            <p:cNvSpPr/>
            <p:nvPr/>
          </p:nvSpPr>
          <p:spPr>
            <a:xfrm>
              <a:off x="2821050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4"/>
                    <a:pt x="0" y="321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5" name="Google Shape;14415;p34"/>
            <p:cNvSpPr/>
            <p:nvPr/>
          </p:nvSpPr>
          <p:spPr>
            <a:xfrm>
              <a:off x="282105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3" y="0"/>
                    <a:pt x="0" y="143"/>
                    <a:pt x="0" y="319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6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6" name="Google Shape;14416;p34"/>
            <p:cNvSpPr/>
            <p:nvPr/>
          </p:nvSpPr>
          <p:spPr>
            <a:xfrm>
              <a:off x="2788500" y="4182050"/>
              <a:ext cx="9525" cy="15500"/>
            </a:xfrm>
            <a:custGeom>
              <a:avLst/>
              <a:gdLst/>
              <a:ahLst/>
              <a:cxnLst/>
              <a:rect l="l" t="t" r="r" b="b"/>
              <a:pathLst>
                <a:path w="381" h="620" extrusionOk="0">
                  <a:moveTo>
                    <a:pt x="168" y="0"/>
                  </a:moveTo>
                  <a:cubicBezTo>
                    <a:pt x="107" y="204"/>
                    <a:pt x="52" y="407"/>
                    <a:pt x="0" y="614"/>
                  </a:cubicBezTo>
                  <a:cubicBezTo>
                    <a:pt x="19" y="618"/>
                    <a:pt x="40" y="620"/>
                    <a:pt x="61" y="620"/>
                  </a:cubicBezTo>
                  <a:cubicBezTo>
                    <a:pt x="237" y="620"/>
                    <a:pt x="380" y="476"/>
                    <a:pt x="380" y="300"/>
                  </a:cubicBezTo>
                  <a:cubicBezTo>
                    <a:pt x="380" y="160"/>
                    <a:pt x="293" y="44"/>
                    <a:pt x="16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7" name="Google Shape;14417;p34"/>
            <p:cNvSpPr/>
            <p:nvPr/>
          </p:nvSpPr>
          <p:spPr>
            <a:xfrm>
              <a:off x="282105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6"/>
                    <a:pt x="143" y="641"/>
                    <a:pt x="320" y="641"/>
                  </a:cubicBezTo>
                  <a:cubicBezTo>
                    <a:pt x="496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8" name="Google Shape;14418;p34"/>
            <p:cNvSpPr/>
            <p:nvPr/>
          </p:nvSpPr>
          <p:spPr>
            <a:xfrm>
              <a:off x="2782725" y="4215525"/>
              <a:ext cx="15300" cy="16050"/>
            </a:xfrm>
            <a:custGeom>
              <a:avLst/>
              <a:gdLst/>
              <a:ahLst/>
              <a:cxnLst/>
              <a:rect l="l" t="t" r="r" b="b"/>
              <a:pathLst>
                <a:path w="612" h="642" extrusionOk="0">
                  <a:moveTo>
                    <a:pt x="292" y="1"/>
                  </a:moveTo>
                  <a:cubicBezTo>
                    <a:pt x="200" y="1"/>
                    <a:pt x="117" y="40"/>
                    <a:pt x="58" y="103"/>
                  </a:cubicBezTo>
                  <a:cubicBezTo>
                    <a:pt x="37" y="221"/>
                    <a:pt x="19" y="335"/>
                    <a:pt x="1" y="453"/>
                  </a:cubicBezTo>
                  <a:cubicBezTo>
                    <a:pt x="51" y="563"/>
                    <a:pt x="162" y="641"/>
                    <a:pt x="292" y="641"/>
                  </a:cubicBezTo>
                  <a:cubicBezTo>
                    <a:pt x="468" y="641"/>
                    <a:pt x="611" y="498"/>
                    <a:pt x="611" y="320"/>
                  </a:cubicBezTo>
                  <a:cubicBezTo>
                    <a:pt x="611" y="144"/>
                    <a:pt x="468" y="1"/>
                    <a:pt x="29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9" name="Google Shape;14419;p34"/>
            <p:cNvSpPr/>
            <p:nvPr/>
          </p:nvSpPr>
          <p:spPr>
            <a:xfrm>
              <a:off x="282105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2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0" name="Google Shape;14420;p34"/>
            <p:cNvSpPr/>
            <p:nvPr/>
          </p:nvSpPr>
          <p:spPr>
            <a:xfrm>
              <a:off x="282105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3" y="1"/>
                    <a:pt x="0" y="144"/>
                    <a:pt x="0" y="320"/>
                  </a:cubicBezTo>
                  <a:cubicBezTo>
                    <a:pt x="0" y="498"/>
                    <a:pt x="143" y="641"/>
                    <a:pt x="320" y="641"/>
                  </a:cubicBezTo>
                  <a:cubicBezTo>
                    <a:pt x="496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1" name="Google Shape;14421;p34"/>
            <p:cNvSpPr/>
            <p:nvPr/>
          </p:nvSpPr>
          <p:spPr>
            <a:xfrm>
              <a:off x="3016175" y="401147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2" name="Google Shape;14422;p34"/>
            <p:cNvSpPr/>
            <p:nvPr/>
          </p:nvSpPr>
          <p:spPr>
            <a:xfrm>
              <a:off x="3055950" y="3953025"/>
              <a:ext cx="15125" cy="6500"/>
            </a:xfrm>
            <a:custGeom>
              <a:avLst/>
              <a:gdLst/>
              <a:ahLst/>
              <a:cxnLst/>
              <a:rect l="l" t="t" r="r" b="b"/>
              <a:pathLst>
                <a:path w="605" h="260" extrusionOk="0">
                  <a:moveTo>
                    <a:pt x="605" y="0"/>
                  </a:moveTo>
                  <a:lnTo>
                    <a:pt x="605" y="0"/>
                  </a:lnTo>
                  <a:cubicBezTo>
                    <a:pt x="401" y="18"/>
                    <a:pt x="200" y="44"/>
                    <a:pt x="1" y="74"/>
                  </a:cubicBezTo>
                  <a:cubicBezTo>
                    <a:pt x="49" y="182"/>
                    <a:pt x="160" y="259"/>
                    <a:pt x="290" y="259"/>
                  </a:cubicBezTo>
                  <a:cubicBezTo>
                    <a:pt x="447" y="259"/>
                    <a:pt x="576" y="149"/>
                    <a:pt x="605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3" name="Google Shape;14423;p34"/>
            <p:cNvSpPr/>
            <p:nvPr/>
          </p:nvSpPr>
          <p:spPr>
            <a:xfrm>
              <a:off x="3054925" y="3977350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5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4" name="Google Shape;14424;p34"/>
            <p:cNvSpPr/>
            <p:nvPr/>
          </p:nvSpPr>
          <p:spPr>
            <a:xfrm>
              <a:off x="3016175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5" name="Google Shape;14425;p34"/>
            <p:cNvSpPr/>
            <p:nvPr/>
          </p:nvSpPr>
          <p:spPr>
            <a:xfrm>
              <a:off x="3054925" y="4113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0"/>
                    <a:pt x="316" y="0"/>
                  </a:cubicBezTo>
                  <a:cubicBezTo>
                    <a:pt x="138" y="6"/>
                    <a:pt x="1" y="154"/>
                    <a:pt x="5" y="330"/>
                  </a:cubicBezTo>
                  <a:cubicBezTo>
                    <a:pt x="11" y="503"/>
                    <a:pt x="154" y="639"/>
                    <a:pt x="326" y="639"/>
                  </a:cubicBezTo>
                  <a:cubicBezTo>
                    <a:pt x="330" y="639"/>
                    <a:pt x="333" y="639"/>
                    <a:pt x="337" y="639"/>
                  </a:cubicBezTo>
                  <a:cubicBezTo>
                    <a:pt x="513" y="633"/>
                    <a:pt x="652" y="486"/>
                    <a:pt x="646" y="309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6" name="Google Shape;14426;p34"/>
            <p:cNvSpPr/>
            <p:nvPr/>
          </p:nvSpPr>
          <p:spPr>
            <a:xfrm>
              <a:off x="3054925" y="4079350"/>
              <a:ext cx="16300" cy="16050"/>
            </a:xfrm>
            <a:custGeom>
              <a:avLst/>
              <a:gdLst/>
              <a:ahLst/>
              <a:cxnLst/>
              <a:rect l="l" t="t" r="r" b="b"/>
              <a:pathLst>
                <a:path w="652" h="642" extrusionOk="0">
                  <a:moveTo>
                    <a:pt x="327" y="1"/>
                  </a:moveTo>
                  <a:cubicBezTo>
                    <a:pt x="323" y="1"/>
                    <a:pt x="320" y="1"/>
                    <a:pt x="316" y="1"/>
                  </a:cubicBezTo>
                  <a:cubicBezTo>
                    <a:pt x="138" y="7"/>
                    <a:pt x="1" y="154"/>
                    <a:pt x="5" y="332"/>
                  </a:cubicBezTo>
                  <a:cubicBezTo>
                    <a:pt x="11" y="505"/>
                    <a:pt x="154" y="641"/>
                    <a:pt x="326" y="641"/>
                  </a:cubicBezTo>
                  <a:cubicBezTo>
                    <a:pt x="330" y="641"/>
                    <a:pt x="333" y="641"/>
                    <a:pt x="337" y="641"/>
                  </a:cubicBezTo>
                  <a:cubicBezTo>
                    <a:pt x="513" y="635"/>
                    <a:pt x="652" y="487"/>
                    <a:pt x="646" y="311"/>
                  </a:cubicBezTo>
                  <a:cubicBezTo>
                    <a:pt x="640" y="137"/>
                    <a:pt x="498" y="1"/>
                    <a:pt x="327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7" name="Google Shape;14427;p34"/>
            <p:cNvSpPr/>
            <p:nvPr/>
          </p:nvSpPr>
          <p:spPr>
            <a:xfrm>
              <a:off x="3054900" y="4011325"/>
              <a:ext cx="16325" cy="16050"/>
            </a:xfrm>
            <a:custGeom>
              <a:avLst/>
              <a:gdLst/>
              <a:ahLst/>
              <a:cxnLst/>
              <a:rect l="l" t="t" r="r" b="b"/>
              <a:pathLst>
                <a:path w="653" h="642" extrusionOk="0">
                  <a:moveTo>
                    <a:pt x="328" y="0"/>
                  </a:moveTo>
                  <a:cubicBezTo>
                    <a:pt x="324" y="0"/>
                    <a:pt x="321" y="0"/>
                    <a:pt x="317" y="1"/>
                  </a:cubicBezTo>
                  <a:cubicBezTo>
                    <a:pt x="139" y="7"/>
                    <a:pt x="0" y="154"/>
                    <a:pt x="6" y="331"/>
                  </a:cubicBezTo>
                  <a:cubicBezTo>
                    <a:pt x="12" y="505"/>
                    <a:pt x="155" y="641"/>
                    <a:pt x="327" y="641"/>
                  </a:cubicBezTo>
                  <a:cubicBezTo>
                    <a:pt x="331" y="641"/>
                    <a:pt x="334" y="641"/>
                    <a:pt x="338" y="641"/>
                  </a:cubicBezTo>
                  <a:cubicBezTo>
                    <a:pt x="514" y="635"/>
                    <a:pt x="653" y="487"/>
                    <a:pt x="647" y="309"/>
                  </a:cubicBezTo>
                  <a:cubicBezTo>
                    <a:pt x="641" y="137"/>
                    <a:pt x="499" y="0"/>
                    <a:pt x="328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8" name="Google Shape;14428;p34"/>
            <p:cNvSpPr/>
            <p:nvPr/>
          </p:nvSpPr>
          <p:spPr>
            <a:xfrm>
              <a:off x="2938075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9" name="Google Shape;14429;p34"/>
            <p:cNvSpPr/>
            <p:nvPr/>
          </p:nvSpPr>
          <p:spPr>
            <a:xfrm>
              <a:off x="3054925" y="4045375"/>
              <a:ext cx="16300" cy="16000"/>
            </a:xfrm>
            <a:custGeom>
              <a:avLst/>
              <a:gdLst/>
              <a:ahLst/>
              <a:cxnLst/>
              <a:rect l="l" t="t" r="r" b="b"/>
              <a:pathLst>
                <a:path w="652" h="640" extrusionOk="0">
                  <a:moveTo>
                    <a:pt x="327" y="0"/>
                  </a:moveTo>
                  <a:cubicBezTo>
                    <a:pt x="323" y="0"/>
                    <a:pt x="320" y="1"/>
                    <a:pt x="316" y="1"/>
                  </a:cubicBezTo>
                  <a:cubicBezTo>
                    <a:pt x="138" y="7"/>
                    <a:pt x="1" y="154"/>
                    <a:pt x="5" y="331"/>
                  </a:cubicBezTo>
                  <a:cubicBezTo>
                    <a:pt x="11" y="503"/>
                    <a:pt x="154" y="640"/>
                    <a:pt x="326" y="640"/>
                  </a:cubicBezTo>
                  <a:cubicBezTo>
                    <a:pt x="330" y="640"/>
                    <a:pt x="333" y="640"/>
                    <a:pt x="337" y="640"/>
                  </a:cubicBezTo>
                  <a:cubicBezTo>
                    <a:pt x="513" y="635"/>
                    <a:pt x="652" y="486"/>
                    <a:pt x="646" y="310"/>
                  </a:cubicBezTo>
                  <a:cubicBezTo>
                    <a:pt x="640" y="137"/>
                    <a:pt x="498" y="0"/>
                    <a:pt x="3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0" name="Google Shape;14430;p34"/>
            <p:cNvSpPr/>
            <p:nvPr/>
          </p:nvSpPr>
          <p:spPr>
            <a:xfrm>
              <a:off x="3016175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1" name="Google Shape;14431;p34"/>
            <p:cNvSpPr/>
            <p:nvPr/>
          </p:nvSpPr>
          <p:spPr>
            <a:xfrm>
              <a:off x="3016175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2" name="Google Shape;14432;p34"/>
            <p:cNvSpPr/>
            <p:nvPr/>
          </p:nvSpPr>
          <p:spPr>
            <a:xfrm>
              <a:off x="3016175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3" name="Google Shape;14433;p34"/>
            <p:cNvSpPr/>
            <p:nvPr/>
          </p:nvSpPr>
          <p:spPr>
            <a:xfrm>
              <a:off x="3016175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4" name="Google Shape;14434;p34"/>
            <p:cNvSpPr/>
            <p:nvPr/>
          </p:nvSpPr>
          <p:spPr>
            <a:xfrm>
              <a:off x="3016175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5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5" name="Google Shape;14435;p34"/>
            <p:cNvSpPr/>
            <p:nvPr/>
          </p:nvSpPr>
          <p:spPr>
            <a:xfrm>
              <a:off x="3016175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6" name="Google Shape;14436;p34"/>
            <p:cNvSpPr/>
            <p:nvPr/>
          </p:nvSpPr>
          <p:spPr>
            <a:xfrm>
              <a:off x="3016175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7" name="Google Shape;14437;p34"/>
            <p:cNvSpPr/>
            <p:nvPr/>
          </p:nvSpPr>
          <p:spPr>
            <a:xfrm>
              <a:off x="3016175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0" y="144"/>
                    <a:pt x="0" y="322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8" name="Google Shape;14438;p34"/>
            <p:cNvSpPr/>
            <p:nvPr/>
          </p:nvSpPr>
          <p:spPr>
            <a:xfrm>
              <a:off x="3016175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9" name="Google Shape;14439;p34"/>
            <p:cNvSpPr/>
            <p:nvPr/>
          </p:nvSpPr>
          <p:spPr>
            <a:xfrm>
              <a:off x="3055200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0" name="Google Shape;14440;p34"/>
            <p:cNvSpPr/>
            <p:nvPr/>
          </p:nvSpPr>
          <p:spPr>
            <a:xfrm>
              <a:off x="3055200" y="441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1" name="Google Shape;14441;p34"/>
            <p:cNvSpPr/>
            <p:nvPr/>
          </p:nvSpPr>
          <p:spPr>
            <a:xfrm>
              <a:off x="3055200" y="4555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2" name="Google Shape;14442;p34"/>
            <p:cNvSpPr/>
            <p:nvPr/>
          </p:nvSpPr>
          <p:spPr>
            <a:xfrm>
              <a:off x="3055200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3" name="Google Shape;14443;p34"/>
            <p:cNvSpPr/>
            <p:nvPr/>
          </p:nvSpPr>
          <p:spPr>
            <a:xfrm>
              <a:off x="3094125" y="3977450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4"/>
                    <a:pt x="0" y="150"/>
                    <a:pt x="3" y="326"/>
                  </a:cubicBezTo>
                  <a:cubicBezTo>
                    <a:pt x="8" y="502"/>
                    <a:pt x="151" y="641"/>
                    <a:pt x="324" y="641"/>
                  </a:cubicBezTo>
                  <a:cubicBezTo>
                    <a:pt x="326" y="641"/>
                    <a:pt x="328" y="641"/>
                    <a:pt x="330" y="641"/>
                  </a:cubicBezTo>
                  <a:cubicBezTo>
                    <a:pt x="506" y="637"/>
                    <a:pt x="646" y="491"/>
                    <a:pt x="643" y="314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4" name="Google Shape;14444;p34"/>
            <p:cNvSpPr/>
            <p:nvPr/>
          </p:nvSpPr>
          <p:spPr>
            <a:xfrm>
              <a:off x="3094225" y="3951500"/>
              <a:ext cx="16025" cy="8025"/>
            </a:xfrm>
            <a:custGeom>
              <a:avLst/>
              <a:gdLst/>
              <a:ahLst/>
              <a:cxnLst/>
              <a:rect l="l" t="t" r="r" b="b"/>
              <a:pathLst>
                <a:path w="641" h="321" extrusionOk="0">
                  <a:moveTo>
                    <a:pt x="321" y="1"/>
                  </a:moveTo>
                  <a:cubicBezTo>
                    <a:pt x="213" y="1"/>
                    <a:pt x="106" y="2"/>
                    <a:pt x="1" y="4"/>
                  </a:cubicBezTo>
                  <a:cubicBezTo>
                    <a:pt x="2" y="180"/>
                    <a:pt x="145" y="320"/>
                    <a:pt x="321" y="320"/>
                  </a:cubicBezTo>
                  <a:cubicBezTo>
                    <a:pt x="496" y="320"/>
                    <a:pt x="639" y="180"/>
                    <a:pt x="641" y="4"/>
                  </a:cubicBezTo>
                  <a:cubicBezTo>
                    <a:pt x="535" y="2"/>
                    <a:pt x="428" y="1"/>
                    <a:pt x="32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5" name="Google Shape;14445;p34"/>
            <p:cNvSpPr/>
            <p:nvPr/>
          </p:nvSpPr>
          <p:spPr>
            <a:xfrm>
              <a:off x="3055200" y="452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6" name="Google Shape;14446;p34"/>
            <p:cNvSpPr/>
            <p:nvPr/>
          </p:nvSpPr>
          <p:spPr>
            <a:xfrm>
              <a:off x="3055200" y="4453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7" name="Google Shape;14447;p34"/>
            <p:cNvSpPr/>
            <p:nvPr/>
          </p:nvSpPr>
          <p:spPr>
            <a:xfrm>
              <a:off x="3055200" y="438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8" name="Google Shape;14448;p34"/>
            <p:cNvSpPr/>
            <p:nvPr/>
          </p:nvSpPr>
          <p:spPr>
            <a:xfrm>
              <a:off x="3055200" y="421552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9" name="Google Shape;14449;p34"/>
            <p:cNvSpPr/>
            <p:nvPr/>
          </p:nvSpPr>
          <p:spPr>
            <a:xfrm>
              <a:off x="3055200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0" name="Google Shape;14450;p34"/>
            <p:cNvSpPr/>
            <p:nvPr/>
          </p:nvSpPr>
          <p:spPr>
            <a:xfrm>
              <a:off x="3055200" y="4249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1" name="Google Shape;14451;p34"/>
            <p:cNvSpPr/>
            <p:nvPr/>
          </p:nvSpPr>
          <p:spPr>
            <a:xfrm>
              <a:off x="3055200" y="428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0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2" name="Google Shape;14452;p34"/>
            <p:cNvSpPr/>
            <p:nvPr/>
          </p:nvSpPr>
          <p:spPr>
            <a:xfrm>
              <a:off x="3055200" y="4351475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3" name="Google Shape;14453;p34"/>
            <p:cNvSpPr/>
            <p:nvPr/>
          </p:nvSpPr>
          <p:spPr>
            <a:xfrm>
              <a:off x="3055200" y="4317500"/>
              <a:ext cx="16025" cy="16050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0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0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4" name="Google Shape;14454;p34"/>
            <p:cNvSpPr/>
            <p:nvPr/>
          </p:nvSpPr>
          <p:spPr>
            <a:xfrm>
              <a:off x="3016175" y="448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5" name="Google Shape;14455;p34"/>
            <p:cNvSpPr/>
            <p:nvPr/>
          </p:nvSpPr>
          <p:spPr>
            <a:xfrm>
              <a:off x="2977100" y="407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6" name="Google Shape;14456;p34"/>
            <p:cNvSpPr/>
            <p:nvPr/>
          </p:nvSpPr>
          <p:spPr>
            <a:xfrm>
              <a:off x="2977100" y="401147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7" name="Google Shape;14457;p34"/>
            <p:cNvSpPr/>
            <p:nvPr/>
          </p:nvSpPr>
          <p:spPr>
            <a:xfrm>
              <a:off x="2977100" y="404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8" name="Google Shape;14458;p34"/>
            <p:cNvSpPr/>
            <p:nvPr/>
          </p:nvSpPr>
          <p:spPr>
            <a:xfrm>
              <a:off x="2977100" y="411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9" name="Google Shape;14459;p34"/>
            <p:cNvSpPr/>
            <p:nvPr/>
          </p:nvSpPr>
          <p:spPr>
            <a:xfrm>
              <a:off x="2977100" y="414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0" name="Google Shape;14460;p34"/>
            <p:cNvSpPr/>
            <p:nvPr/>
          </p:nvSpPr>
          <p:spPr>
            <a:xfrm>
              <a:off x="2977100" y="4249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1" name="Google Shape;14461;p34"/>
            <p:cNvSpPr/>
            <p:nvPr/>
          </p:nvSpPr>
          <p:spPr>
            <a:xfrm>
              <a:off x="2977100" y="418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cubicBezTo>
                    <a:pt x="1" y="497"/>
                    <a:pt x="144" y="641"/>
                    <a:pt x="322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2" name="Google Shape;14462;p34"/>
            <p:cNvSpPr/>
            <p:nvPr/>
          </p:nvSpPr>
          <p:spPr>
            <a:xfrm>
              <a:off x="2977100" y="4215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3" name="Google Shape;14463;p34"/>
            <p:cNvSpPr/>
            <p:nvPr/>
          </p:nvSpPr>
          <p:spPr>
            <a:xfrm>
              <a:off x="2938075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4" name="Google Shape;14464;p34"/>
            <p:cNvSpPr/>
            <p:nvPr/>
          </p:nvSpPr>
          <p:spPr>
            <a:xfrm>
              <a:off x="2938075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5" name="Google Shape;14465;p34"/>
            <p:cNvSpPr/>
            <p:nvPr/>
          </p:nvSpPr>
          <p:spPr>
            <a:xfrm>
              <a:off x="2977100" y="3977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6" name="Google Shape;14466;p34"/>
            <p:cNvSpPr/>
            <p:nvPr/>
          </p:nvSpPr>
          <p:spPr>
            <a:xfrm>
              <a:off x="2938075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7" name="Google Shape;14467;p34"/>
            <p:cNvSpPr/>
            <p:nvPr/>
          </p:nvSpPr>
          <p:spPr>
            <a:xfrm>
              <a:off x="2938075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8" name="Google Shape;14468;p34"/>
            <p:cNvSpPr/>
            <p:nvPr/>
          </p:nvSpPr>
          <p:spPr>
            <a:xfrm>
              <a:off x="2938075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9" name="Google Shape;14469;p34"/>
            <p:cNvSpPr/>
            <p:nvPr/>
          </p:nvSpPr>
          <p:spPr>
            <a:xfrm>
              <a:off x="2938075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0" name="Google Shape;14470;p34"/>
            <p:cNvSpPr/>
            <p:nvPr/>
          </p:nvSpPr>
          <p:spPr>
            <a:xfrm>
              <a:off x="2977100" y="4419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1" name="Google Shape;14471;p34"/>
            <p:cNvSpPr/>
            <p:nvPr/>
          </p:nvSpPr>
          <p:spPr>
            <a:xfrm>
              <a:off x="3094125" y="4011425"/>
              <a:ext cx="16175" cy="16050"/>
            </a:xfrm>
            <a:custGeom>
              <a:avLst/>
              <a:gdLst/>
              <a:ahLst/>
              <a:cxnLst/>
              <a:rect l="l" t="t" r="r" b="b"/>
              <a:pathLst>
                <a:path w="647" h="642" extrusionOk="0">
                  <a:moveTo>
                    <a:pt x="324" y="1"/>
                  </a:moveTo>
                  <a:cubicBezTo>
                    <a:pt x="322" y="1"/>
                    <a:pt x="320" y="1"/>
                    <a:pt x="318" y="1"/>
                  </a:cubicBezTo>
                  <a:cubicBezTo>
                    <a:pt x="140" y="6"/>
                    <a:pt x="0" y="152"/>
                    <a:pt x="3" y="328"/>
                  </a:cubicBezTo>
                  <a:cubicBezTo>
                    <a:pt x="7" y="502"/>
                    <a:pt x="148" y="642"/>
                    <a:pt x="322" y="642"/>
                  </a:cubicBezTo>
                  <a:cubicBezTo>
                    <a:pt x="324" y="642"/>
                    <a:pt x="327" y="641"/>
                    <a:pt x="330" y="641"/>
                  </a:cubicBezTo>
                  <a:cubicBezTo>
                    <a:pt x="506" y="638"/>
                    <a:pt x="646" y="492"/>
                    <a:pt x="643" y="316"/>
                  </a:cubicBezTo>
                  <a:cubicBezTo>
                    <a:pt x="640" y="140"/>
                    <a:pt x="497" y="1"/>
                    <a:pt x="324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2" name="Google Shape;14472;p34"/>
            <p:cNvSpPr/>
            <p:nvPr/>
          </p:nvSpPr>
          <p:spPr>
            <a:xfrm>
              <a:off x="3016175" y="3977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3" name="Google Shape;14473;p34"/>
            <p:cNvSpPr/>
            <p:nvPr/>
          </p:nvSpPr>
          <p:spPr>
            <a:xfrm>
              <a:off x="2977100" y="4283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1"/>
                  </a:moveTo>
                  <a:cubicBezTo>
                    <a:pt x="144" y="1"/>
                    <a:pt x="1" y="144"/>
                    <a:pt x="1" y="320"/>
                  </a:cubicBezTo>
                  <a:cubicBezTo>
                    <a:pt x="1" y="496"/>
                    <a:pt x="144" y="641"/>
                    <a:pt x="322" y="641"/>
                  </a:cubicBezTo>
                  <a:cubicBezTo>
                    <a:pt x="498" y="641"/>
                    <a:pt x="641" y="496"/>
                    <a:pt x="641" y="320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4" name="Google Shape;14474;p34"/>
            <p:cNvSpPr/>
            <p:nvPr/>
          </p:nvSpPr>
          <p:spPr>
            <a:xfrm>
              <a:off x="3016175" y="4113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4"/>
                    <a:pt x="0" y="321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5" name="Google Shape;14475;p34"/>
            <p:cNvSpPr/>
            <p:nvPr/>
          </p:nvSpPr>
          <p:spPr>
            <a:xfrm>
              <a:off x="3016175" y="4147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19"/>
                  </a:cubicBezTo>
                  <a:cubicBezTo>
                    <a:pt x="0" y="497"/>
                    <a:pt x="144" y="640"/>
                    <a:pt x="320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6" name="Google Shape;14476;p34"/>
            <p:cNvSpPr/>
            <p:nvPr/>
          </p:nvSpPr>
          <p:spPr>
            <a:xfrm>
              <a:off x="2977100" y="4521525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7" name="Google Shape;14477;p34"/>
            <p:cNvSpPr/>
            <p:nvPr/>
          </p:nvSpPr>
          <p:spPr>
            <a:xfrm>
              <a:off x="3016175" y="407955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8"/>
                    <a:pt x="144" y="641"/>
                    <a:pt x="320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8" name="Google Shape;14478;p34"/>
            <p:cNvSpPr/>
            <p:nvPr/>
          </p:nvSpPr>
          <p:spPr>
            <a:xfrm>
              <a:off x="3016175" y="4045500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0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0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9" name="Google Shape;14479;p34"/>
            <p:cNvSpPr/>
            <p:nvPr/>
          </p:nvSpPr>
          <p:spPr>
            <a:xfrm>
              <a:off x="2977100" y="4555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19"/>
                  </a:cubicBezTo>
                  <a:cubicBezTo>
                    <a:pt x="1" y="497"/>
                    <a:pt x="144" y="640"/>
                    <a:pt x="322" y="640"/>
                  </a:cubicBezTo>
                  <a:cubicBezTo>
                    <a:pt x="498" y="640"/>
                    <a:pt x="641" y="497"/>
                    <a:pt x="641" y="319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0" name="Google Shape;14480;p34"/>
            <p:cNvSpPr/>
            <p:nvPr/>
          </p:nvSpPr>
          <p:spPr>
            <a:xfrm>
              <a:off x="2977100" y="438550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4"/>
                    <a:pt x="1" y="321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1"/>
                  </a:cubicBezTo>
                  <a:cubicBezTo>
                    <a:pt x="641" y="144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1" name="Google Shape;14481;p34"/>
            <p:cNvSpPr/>
            <p:nvPr/>
          </p:nvSpPr>
          <p:spPr>
            <a:xfrm>
              <a:off x="2977100" y="4317500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2" name="Google Shape;14482;p34"/>
            <p:cNvSpPr/>
            <p:nvPr/>
          </p:nvSpPr>
          <p:spPr>
            <a:xfrm>
              <a:off x="2977100" y="435147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5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7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3" name="Google Shape;14483;p34"/>
            <p:cNvSpPr/>
            <p:nvPr/>
          </p:nvSpPr>
          <p:spPr>
            <a:xfrm>
              <a:off x="2977100" y="4487550"/>
              <a:ext cx="16050" cy="16025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2" y="0"/>
                  </a:moveTo>
                  <a:cubicBezTo>
                    <a:pt x="144" y="0"/>
                    <a:pt x="1" y="143"/>
                    <a:pt x="1" y="320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0"/>
                  </a:cubicBezTo>
                  <a:cubicBezTo>
                    <a:pt x="641" y="143"/>
                    <a:pt x="498" y="0"/>
                    <a:pt x="322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4" name="Google Shape;14484;p34"/>
            <p:cNvSpPr/>
            <p:nvPr/>
          </p:nvSpPr>
          <p:spPr>
            <a:xfrm>
              <a:off x="3016175" y="4181525"/>
              <a:ext cx="16025" cy="16025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0" y="0"/>
                  </a:moveTo>
                  <a:cubicBezTo>
                    <a:pt x="144" y="0"/>
                    <a:pt x="0" y="143"/>
                    <a:pt x="0" y="321"/>
                  </a:cubicBezTo>
                  <a:cubicBezTo>
                    <a:pt x="0" y="497"/>
                    <a:pt x="144" y="641"/>
                    <a:pt x="320" y="641"/>
                  </a:cubicBezTo>
                  <a:cubicBezTo>
                    <a:pt x="498" y="641"/>
                    <a:pt x="641" y="497"/>
                    <a:pt x="641" y="321"/>
                  </a:cubicBezTo>
                  <a:cubicBezTo>
                    <a:pt x="641" y="143"/>
                    <a:pt x="498" y="0"/>
                    <a:pt x="320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5" name="Google Shape;14485;p34"/>
            <p:cNvSpPr/>
            <p:nvPr/>
          </p:nvSpPr>
          <p:spPr>
            <a:xfrm>
              <a:off x="2977100" y="4453525"/>
              <a:ext cx="16050" cy="16050"/>
            </a:xfrm>
            <a:custGeom>
              <a:avLst/>
              <a:gdLst/>
              <a:ahLst/>
              <a:cxnLst/>
              <a:rect l="l" t="t" r="r" b="b"/>
              <a:pathLst>
                <a:path w="642" h="642" extrusionOk="0"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cubicBezTo>
                    <a:pt x="1" y="498"/>
                    <a:pt x="144" y="641"/>
                    <a:pt x="322" y="641"/>
                  </a:cubicBezTo>
                  <a:cubicBezTo>
                    <a:pt x="498" y="641"/>
                    <a:pt x="641" y="498"/>
                    <a:pt x="641" y="322"/>
                  </a:cubicBezTo>
                  <a:cubicBezTo>
                    <a:pt x="641" y="144"/>
                    <a:pt x="498" y="1"/>
                    <a:pt x="32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86" name="Google Shape;14486;p34"/>
          <p:cNvSpPr/>
          <p:nvPr/>
        </p:nvSpPr>
        <p:spPr>
          <a:xfrm>
            <a:off x="334200" y="291775"/>
            <a:ext cx="8475600" cy="45624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87" name="Google Shape;14487;p34"/>
          <p:cNvGrpSpPr/>
          <p:nvPr/>
        </p:nvGrpSpPr>
        <p:grpSpPr>
          <a:xfrm>
            <a:off x="104720" y="357140"/>
            <a:ext cx="470274" cy="548630"/>
            <a:chOff x="9873" y="1240062"/>
            <a:chExt cx="545434" cy="640998"/>
          </a:xfrm>
        </p:grpSpPr>
        <p:cxnSp>
          <p:nvCxnSpPr>
            <p:cNvPr id="14488" name="Google Shape;14488;p34"/>
            <p:cNvCxnSpPr>
              <a:stCxn id="14489" idx="6"/>
              <a:endCxn id="14490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491" name="Google Shape;14491;p34"/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492" name="Google Shape;14492;p34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3" name="Google Shape;14493;p34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94" name="Google Shape;14494;p34"/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490" name="Google Shape;14490;p34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5" name="Google Shape;14495;p34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496" name="Google Shape;14496;p34"/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489" name="Google Shape;14489;p34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7" name="Google Shape;14497;p34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498" name="Google Shape;14498;p34"/>
            <p:cNvCxnSpPr>
              <a:stCxn id="14492" idx="3"/>
              <a:endCxn id="14489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25514"/>
            <a:ext cx="770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Hammersmith One"/>
              <a:buNone/>
              <a:defRPr sz="2500">
                <a:solidFill>
                  <a:schemeClr val="dk1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●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bel"/>
              <a:buChar char="○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bel"/>
              <a:buChar char="■"/>
              <a:defRPr>
                <a:solidFill>
                  <a:schemeClr val="dk1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5" r:id="rId4"/>
    <p:sldLayoutId id="2147483658" r:id="rId5"/>
    <p:sldLayoutId id="2147483663" r:id="rId6"/>
    <p:sldLayoutId id="2147483679" r:id="rId7"/>
    <p:sldLayoutId id="2147483680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9" name="Google Shape;14509;p38"/>
          <p:cNvSpPr txBox="1">
            <a:spLocks noGrp="1"/>
          </p:cNvSpPr>
          <p:nvPr>
            <p:ph type="ctrTitle"/>
          </p:nvPr>
        </p:nvSpPr>
        <p:spPr>
          <a:xfrm>
            <a:off x="339125" y="1902300"/>
            <a:ext cx="8470500" cy="1255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EMPIRICAL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accent6"/>
                </a:solidFill>
              </a:rPr>
              <a:t>AND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lt2"/>
                </a:solidFill>
              </a:rPr>
              <a:t>FORMULAS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14510" name="Google Shape;14510;p38"/>
          <p:cNvSpPr txBox="1">
            <a:spLocks noGrp="1"/>
          </p:cNvSpPr>
          <p:nvPr>
            <p:ph type="subTitle" idx="1"/>
          </p:nvPr>
        </p:nvSpPr>
        <p:spPr>
          <a:xfrm>
            <a:off x="2471850" y="3158100"/>
            <a:ext cx="4200300" cy="409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1097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Mariz Prado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511" name="Google Shape;14511;p38"/>
          <p:cNvSpPr txBox="1">
            <a:spLocks noGrp="1"/>
          </p:cNvSpPr>
          <p:nvPr>
            <p:ph type="subTitle" idx="1"/>
          </p:nvPr>
        </p:nvSpPr>
        <p:spPr>
          <a:xfrm>
            <a:off x="7438163" y="544163"/>
            <a:ext cx="1371600" cy="409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1097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Chemistry</a:t>
            </a:r>
            <a:endParaRPr dirty="0"/>
          </a:p>
        </p:txBody>
      </p:sp>
      <p:grpSp>
        <p:nvGrpSpPr>
          <p:cNvPr id="14512" name="Google Shape;14512;p38"/>
          <p:cNvGrpSpPr/>
          <p:nvPr/>
        </p:nvGrpSpPr>
        <p:grpSpPr>
          <a:xfrm rot="10800000">
            <a:off x="8422062" y="309796"/>
            <a:ext cx="680167" cy="621792"/>
            <a:chOff x="6804466" y="-316297"/>
            <a:chExt cx="680167" cy="621792"/>
          </a:xfrm>
        </p:grpSpPr>
        <p:cxnSp>
          <p:nvCxnSpPr>
            <p:cNvPr id="14513" name="Google Shape;14513;p38"/>
            <p:cNvCxnSpPr>
              <a:stCxn id="14514" idx="5"/>
              <a:endCxn id="14515" idx="1"/>
            </p:cNvCxnSpPr>
            <p:nvPr/>
          </p:nvCxnSpPr>
          <p:spPr>
            <a:xfrm>
              <a:off x="6966929" y="-100831"/>
              <a:ext cx="123000" cy="1851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16" name="Google Shape;14516;p38"/>
            <p:cNvCxnSpPr>
              <a:stCxn id="14517" idx="6"/>
              <a:endCxn id="14518" idx="2"/>
            </p:cNvCxnSpPr>
            <p:nvPr/>
          </p:nvCxnSpPr>
          <p:spPr>
            <a:xfrm>
              <a:off x="7184439" y="156868"/>
              <a:ext cx="174000" cy="52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19" name="Google Shape;14519;p38"/>
            <p:cNvGrpSpPr/>
            <p:nvPr/>
          </p:nvGrpSpPr>
          <p:grpSpPr>
            <a:xfrm>
              <a:off x="6804466" y="-316297"/>
              <a:ext cx="252434" cy="252434"/>
              <a:chOff x="6804466" y="-316297"/>
              <a:chExt cx="252434" cy="252434"/>
            </a:xfrm>
          </p:grpSpPr>
          <p:sp>
            <p:nvSpPr>
              <p:cNvPr id="14514" name="Google Shape;14514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0" name="Google Shape;14520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21" name="Google Shape;14521;p38"/>
            <p:cNvGrpSpPr/>
            <p:nvPr/>
          </p:nvGrpSpPr>
          <p:grpSpPr>
            <a:xfrm>
              <a:off x="7291941" y="112804"/>
              <a:ext cx="192691" cy="192691"/>
              <a:chOff x="7291941" y="112804"/>
              <a:chExt cx="192691" cy="192691"/>
            </a:xfrm>
          </p:grpSpPr>
          <p:sp>
            <p:nvSpPr>
              <p:cNvPr id="14522" name="Google Shape;14522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3" name="Google Shape;14523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24" name="Google Shape;14524;p38"/>
            <p:cNvGrpSpPr/>
            <p:nvPr/>
          </p:nvGrpSpPr>
          <p:grpSpPr>
            <a:xfrm>
              <a:off x="6969033" y="-17269"/>
              <a:ext cx="259696" cy="259696"/>
              <a:chOff x="6969033" y="-17269"/>
              <a:chExt cx="259696" cy="259696"/>
            </a:xfrm>
          </p:grpSpPr>
          <p:sp>
            <p:nvSpPr>
              <p:cNvPr id="14517" name="Google Shape;14517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5" name="Google Shape;14525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526" name="Google Shape;14526;p38"/>
          <p:cNvGrpSpPr/>
          <p:nvPr/>
        </p:nvGrpSpPr>
        <p:grpSpPr>
          <a:xfrm>
            <a:off x="339129" y="309806"/>
            <a:ext cx="1348426" cy="1070861"/>
            <a:chOff x="343354" y="291781"/>
            <a:chExt cx="1348426" cy="1070861"/>
          </a:xfrm>
        </p:grpSpPr>
        <p:cxnSp>
          <p:nvCxnSpPr>
            <p:cNvPr id="14527" name="Google Shape;14527;p38"/>
            <p:cNvCxnSpPr/>
            <p:nvPr/>
          </p:nvCxnSpPr>
          <p:spPr>
            <a:xfrm flipH="1">
              <a:off x="564642" y="847623"/>
              <a:ext cx="477900" cy="99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28" name="Google Shape;14528;p38"/>
            <p:cNvCxnSpPr>
              <a:stCxn id="14529" idx="6"/>
              <a:endCxn id="14530" idx="2"/>
            </p:cNvCxnSpPr>
            <p:nvPr/>
          </p:nvCxnSpPr>
          <p:spPr>
            <a:xfrm flipH="1">
              <a:off x="439781" y="1041798"/>
              <a:ext cx="52200" cy="174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31" name="Google Shape;14531;p38"/>
            <p:cNvGrpSpPr/>
            <p:nvPr/>
          </p:nvGrpSpPr>
          <p:grpSpPr>
            <a:xfrm rot="5400000">
              <a:off x="752993" y="639922"/>
              <a:ext cx="530363" cy="530363"/>
              <a:chOff x="6804466" y="-316297"/>
              <a:chExt cx="252434" cy="252434"/>
            </a:xfrm>
          </p:grpSpPr>
          <p:sp>
            <p:nvSpPr>
              <p:cNvPr id="14532" name="Google Shape;14532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3" name="Google Shape;14533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34" name="Google Shape;14534;p38"/>
            <p:cNvGrpSpPr/>
            <p:nvPr/>
          </p:nvGrpSpPr>
          <p:grpSpPr>
            <a:xfrm rot="5400000">
              <a:off x="343354" y="1149300"/>
              <a:ext cx="192691" cy="192691"/>
              <a:chOff x="7291941" y="112804"/>
              <a:chExt cx="192691" cy="192691"/>
            </a:xfrm>
          </p:grpSpPr>
          <p:sp>
            <p:nvSpPr>
              <p:cNvPr id="14535" name="Google Shape;14535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6" name="Google Shape;14536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37" name="Google Shape;14537;p38"/>
            <p:cNvGrpSpPr/>
            <p:nvPr/>
          </p:nvGrpSpPr>
          <p:grpSpPr>
            <a:xfrm rot="5400000">
              <a:off x="406422" y="826392"/>
              <a:ext cx="259696" cy="259696"/>
              <a:chOff x="6969033" y="-17269"/>
              <a:chExt cx="259696" cy="259696"/>
            </a:xfrm>
          </p:grpSpPr>
          <p:sp>
            <p:nvSpPr>
              <p:cNvPr id="14529" name="Google Shape;14529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8" name="Google Shape;14538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39" name="Google Shape;14539;p38"/>
            <p:cNvGrpSpPr/>
            <p:nvPr/>
          </p:nvGrpSpPr>
          <p:grpSpPr>
            <a:xfrm rot="5400000">
              <a:off x="1326029" y="996891"/>
              <a:ext cx="365751" cy="365751"/>
              <a:chOff x="6804466" y="-316297"/>
              <a:chExt cx="252434" cy="252434"/>
            </a:xfrm>
          </p:grpSpPr>
          <p:sp>
            <p:nvSpPr>
              <p:cNvPr id="14540" name="Google Shape;14540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1" name="Google Shape;14541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42" name="Google Shape;14542;p38"/>
            <p:cNvCxnSpPr>
              <a:stCxn id="14532" idx="0"/>
              <a:endCxn id="14540" idx="4"/>
            </p:cNvCxnSpPr>
            <p:nvPr/>
          </p:nvCxnSpPr>
          <p:spPr>
            <a:xfrm>
              <a:off x="1204615" y="983845"/>
              <a:ext cx="175800" cy="141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43" name="Google Shape;14543;p38"/>
            <p:cNvGrpSpPr/>
            <p:nvPr/>
          </p:nvGrpSpPr>
          <p:grpSpPr>
            <a:xfrm rot="5400000">
              <a:off x="1055710" y="291781"/>
              <a:ext cx="274320" cy="274320"/>
              <a:chOff x="6804466" y="-316297"/>
              <a:chExt cx="252434" cy="252434"/>
            </a:xfrm>
          </p:grpSpPr>
          <p:sp>
            <p:nvSpPr>
              <p:cNvPr id="14544" name="Google Shape;14544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5" name="Google Shape;14545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46" name="Google Shape;14546;p38"/>
            <p:cNvCxnSpPr>
              <a:stCxn id="14532" idx="2"/>
              <a:endCxn id="14544" idx="6"/>
            </p:cNvCxnSpPr>
            <p:nvPr/>
          </p:nvCxnSpPr>
          <p:spPr>
            <a:xfrm rot="10800000" flipH="1">
              <a:off x="1096916" y="525464"/>
              <a:ext cx="55200" cy="19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4547" name="Google Shape;14547;p38"/>
          <p:cNvGrpSpPr/>
          <p:nvPr/>
        </p:nvGrpSpPr>
        <p:grpSpPr>
          <a:xfrm rot="1800044">
            <a:off x="530588" y="3994978"/>
            <a:ext cx="680152" cy="621778"/>
            <a:chOff x="6804466" y="-316297"/>
            <a:chExt cx="680167" cy="621792"/>
          </a:xfrm>
        </p:grpSpPr>
        <p:cxnSp>
          <p:nvCxnSpPr>
            <p:cNvPr id="14548" name="Google Shape;14548;p38"/>
            <p:cNvCxnSpPr>
              <a:stCxn id="14549" idx="5"/>
              <a:endCxn id="14550" idx="1"/>
            </p:cNvCxnSpPr>
            <p:nvPr/>
          </p:nvCxnSpPr>
          <p:spPr>
            <a:xfrm rot="-1793934">
              <a:off x="7021508" y="-119170"/>
              <a:ext cx="13842" cy="22177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51" name="Google Shape;14551;p38"/>
            <p:cNvCxnSpPr>
              <a:stCxn id="14552" idx="6"/>
              <a:endCxn id="14553" idx="2"/>
            </p:cNvCxnSpPr>
            <p:nvPr/>
          </p:nvCxnSpPr>
          <p:spPr>
            <a:xfrm rot="-1801102">
              <a:off x="7209223" y="116770"/>
              <a:ext cx="124731" cy="132397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54" name="Google Shape;14554;p38"/>
            <p:cNvGrpSpPr/>
            <p:nvPr/>
          </p:nvGrpSpPr>
          <p:grpSpPr>
            <a:xfrm>
              <a:off x="6804466" y="-316297"/>
              <a:ext cx="252434" cy="252434"/>
              <a:chOff x="6804466" y="-316297"/>
              <a:chExt cx="252434" cy="252434"/>
            </a:xfrm>
          </p:grpSpPr>
          <p:sp>
            <p:nvSpPr>
              <p:cNvPr id="14549" name="Google Shape;14549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5" name="Google Shape;14555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56" name="Google Shape;14556;p38"/>
            <p:cNvGrpSpPr/>
            <p:nvPr/>
          </p:nvGrpSpPr>
          <p:grpSpPr>
            <a:xfrm>
              <a:off x="7291941" y="112804"/>
              <a:ext cx="192691" cy="192691"/>
              <a:chOff x="7291941" y="112804"/>
              <a:chExt cx="192691" cy="192691"/>
            </a:xfrm>
          </p:grpSpPr>
          <p:sp>
            <p:nvSpPr>
              <p:cNvPr id="14557" name="Google Shape;14557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8" name="Google Shape;14558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59" name="Google Shape;14559;p38"/>
            <p:cNvGrpSpPr/>
            <p:nvPr/>
          </p:nvGrpSpPr>
          <p:grpSpPr>
            <a:xfrm>
              <a:off x="6969033" y="-17269"/>
              <a:ext cx="259696" cy="259696"/>
              <a:chOff x="6969033" y="-17269"/>
              <a:chExt cx="259696" cy="259696"/>
            </a:xfrm>
          </p:grpSpPr>
          <p:sp>
            <p:nvSpPr>
              <p:cNvPr id="14552" name="Google Shape;14552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0" name="Google Shape;14560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561" name="Google Shape;14561;p38"/>
          <p:cNvGrpSpPr/>
          <p:nvPr/>
        </p:nvGrpSpPr>
        <p:grpSpPr>
          <a:xfrm rot="9900040">
            <a:off x="7553766" y="3886474"/>
            <a:ext cx="1348386" cy="1070829"/>
            <a:chOff x="343354" y="291781"/>
            <a:chExt cx="1348426" cy="1070861"/>
          </a:xfrm>
        </p:grpSpPr>
        <p:cxnSp>
          <p:nvCxnSpPr>
            <p:cNvPr id="14562" name="Google Shape;14562;p38"/>
            <p:cNvCxnSpPr/>
            <p:nvPr/>
          </p:nvCxnSpPr>
          <p:spPr>
            <a:xfrm rot="900154" flipH="1">
              <a:off x="585715" y="787465"/>
              <a:ext cx="435753" cy="21991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63" name="Google Shape;14563;p38"/>
            <p:cNvCxnSpPr>
              <a:stCxn id="14564" idx="6"/>
              <a:endCxn id="14565" idx="2"/>
            </p:cNvCxnSpPr>
            <p:nvPr/>
          </p:nvCxnSpPr>
          <p:spPr>
            <a:xfrm rot="931447" flipH="1">
              <a:off x="462928" y="1037943"/>
              <a:ext cx="5604" cy="18171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66" name="Google Shape;14566;p38"/>
            <p:cNvGrpSpPr/>
            <p:nvPr/>
          </p:nvGrpSpPr>
          <p:grpSpPr>
            <a:xfrm rot="5400000">
              <a:off x="752993" y="639922"/>
              <a:ext cx="530363" cy="530363"/>
              <a:chOff x="6804466" y="-316297"/>
              <a:chExt cx="252434" cy="252434"/>
            </a:xfrm>
          </p:grpSpPr>
          <p:sp>
            <p:nvSpPr>
              <p:cNvPr id="14567" name="Google Shape;14567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8" name="Google Shape;14568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69" name="Google Shape;14569;p38"/>
            <p:cNvGrpSpPr/>
            <p:nvPr/>
          </p:nvGrpSpPr>
          <p:grpSpPr>
            <a:xfrm rot="5400000">
              <a:off x="343354" y="1149300"/>
              <a:ext cx="192691" cy="192691"/>
              <a:chOff x="7291941" y="112804"/>
              <a:chExt cx="192691" cy="192691"/>
            </a:xfrm>
          </p:grpSpPr>
          <p:sp>
            <p:nvSpPr>
              <p:cNvPr id="14570" name="Google Shape;14570;p38"/>
              <p:cNvSpPr/>
              <p:nvPr/>
            </p:nvSpPr>
            <p:spPr>
              <a:xfrm>
                <a:off x="7291941" y="112804"/>
                <a:ext cx="192691" cy="192691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1" name="Google Shape;14571;p38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72" name="Google Shape;14572;p38"/>
            <p:cNvGrpSpPr/>
            <p:nvPr/>
          </p:nvGrpSpPr>
          <p:grpSpPr>
            <a:xfrm rot="5400000">
              <a:off x="406422" y="826392"/>
              <a:ext cx="259696" cy="259696"/>
              <a:chOff x="6969033" y="-17269"/>
              <a:chExt cx="259696" cy="259696"/>
            </a:xfrm>
          </p:grpSpPr>
          <p:sp>
            <p:nvSpPr>
              <p:cNvPr id="14564" name="Google Shape;14564;p38"/>
              <p:cNvSpPr/>
              <p:nvPr/>
            </p:nvSpPr>
            <p:spPr>
              <a:xfrm rot="1642122">
                <a:off x="7002539" y="16236"/>
                <a:ext cx="192684" cy="192684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3" name="Google Shape;14573;p38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74" name="Google Shape;14574;p38"/>
            <p:cNvGrpSpPr/>
            <p:nvPr/>
          </p:nvGrpSpPr>
          <p:grpSpPr>
            <a:xfrm rot="5400000">
              <a:off x="1326029" y="996891"/>
              <a:ext cx="365751" cy="365751"/>
              <a:chOff x="6804466" y="-316297"/>
              <a:chExt cx="252434" cy="252434"/>
            </a:xfrm>
          </p:grpSpPr>
          <p:sp>
            <p:nvSpPr>
              <p:cNvPr id="14575" name="Google Shape;14575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6" name="Google Shape;14576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77" name="Google Shape;14577;p38"/>
            <p:cNvCxnSpPr>
              <a:stCxn id="14567" idx="0"/>
              <a:endCxn id="14575" idx="4"/>
            </p:cNvCxnSpPr>
            <p:nvPr/>
          </p:nvCxnSpPr>
          <p:spPr>
            <a:xfrm rot="900395">
              <a:off x="1189248" y="1008981"/>
              <a:ext cx="206233" cy="91329"/>
            </a:xfrm>
            <a:prstGeom prst="straightConnector1">
              <a:avLst/>
            </a:prstGeom>
            <a:noFill/>
            <a:ln w="19050" cap="flat" cmpd="sng">
              <a:solidFill>
                <a:srgbClr val="4343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78" name="Google Shape;14578;p38"/>
            <p:cNvGrpSpPr/>
            <p:nvPr/>
          </p:nvGrpSpPr>
          <p:grpSpPr>
            <a:xfrm rot="5400000">
              <a:off x="1055710" y="291781"/>
              <a:ext cx="274320" cy="274320"/>
              <a:chOff x="6804466" y="-316297"/>
              <a:chExt cx="252434" cy="252434"/>
            </a:xfrm>
          </p:grpSpPr>
          <p:sp>
            <p:nvSpPr>
              <p:cNvPr id="14579" name="Google Shape;14579;p38"/>
              <p:cNvSpPr/>
              <p:nvPr/>
            </p:nvSpPr>
            <p:spPr>
              <a:xfrm rot="1373782">
                <a:off x="6834354" y="-286409"/>
                <a:ext cx="192657" cy="19265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0" name="Google Shape;14580;p38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81" name="Google Shape;14581;p38"/>
            <p:cNvCxnSpPr>
              <a:stCxn id="14567" idx="2"/>
              <a:endCxn id="14579" idx="6"/>
            </p:cNvCxnSpPr>
            <p:nvPr/>
          </p:nvCxnSpPr>
          <p:spPr>
            <a:xfrm rot="-9884693" flipH="1">
              <a:off x="1122806" y="521604"/>
              <a:ext cx="3421" cy="200919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03483-6CDB-9F3D-5069-5569CA3A5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6777-BA34-807C-BC43-DEF7D903F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Summary and Key Takeaways</a:t>
            </a:r>
            <a:endParaRPr lang="en-P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3DE0-AC2A-6F20-1649-7CE979FE80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23850" indent="-171450" eaLnBrk="1" hangingPunct="1">
              <a:buFont typeface="Wingdings" panose="05000000000000000000" pitchFamily="2" charset="2"/>
              <a:buChar char="ü"/>
            </a:pPr>
            <a:r>
              <a:rPr lang="en-US" sz="1400" b="1" dirty="0"/>
              <a:t>Empirical Formula</a:t>
            </a:r>
            <a:r>
              <a:rPr lang="en-US" sz="1400" dirty="0"/>
              <a:t>: </a:t>
            </a:r>
            <a:r>
              <a:rPr lang="en-US" sz="1200" dirty="0"/>
              <a:t>The </a:t>
            </a:r>
            <a:r>
              <a:rPr lang="en-US" sz="1200" dirty="0">
                <a:highlight>
                  <a:srgbClr val="FFFF00"/>
                </a:highlight>
              </a:rPr>
              <a:t>simplest whole-number ratio </a:t>
            </a:r>
            <a:r>
              <a:rPr lang="en-US" sz="1200" dirty="0"/>
              <a:t>of atoms in a compound. It is a </a:t>
            </a:r>
            <a:r>
              <a:rPr lang="en-US" sz="1200" dirty="0">
                <a:highlight>
                  <a:srgbClr val="FFFF00"/>
                </a:highlight>
              </a:rPr>
              <a:t>reduced formula</a:t>
            </a:r>
            <a:r>
              <a:rPr lang="en-US" sz="1200" dirty="0"/>
              <a:t> based on percent composition.</a:t>
            </a:r>
          </a:p>
          <a:p>
            <a:pPr marL="152400" indent="0" eaLnBrk="1" hangingPunct="1">
              <a:buNone/>
            </a:pPr>
            <a:endParaRPr lang="en-US" sz="1400" dirty="0"/>
          </a:p>
          <a:p>
            <a:pPr marL="323850" indent="-171450" eaLnBrk="1" hangingPunct="1">
              <a:buFont typeface="Wingdings" panose="05000000000000000000" pitchFamily="2" charset="2"/>
              <a:buChar char="ü"/>
            </a:pPr>
            <a:r>
              <a:rPr lang="en-US" sz="1400" b="1" dirty="0"/>
              <a:t>Molecular Formula</a:t>
            </a:r>
            <a:r>
              <a:rPr lang="en-US" sz="1400" dirty="0"/>
              <a:t>: </a:t>
            </a:r>
            <a:r>
              <a:rPr lang="en-US" sz="1200" dirty="0"/>
              <a:t>The </a:t>
            </a:r>
            <a:r>
              <a:rPr lang="en-US" sz="1200" dirty="0">
                <a:highlight>
                  <a:srgbClr val="FFFF00"/>
                </a:highlight>
              </a:rPr>
              <a:t>true and exact number </a:t>
            </a:r>
            <a:r>
              <a:rPr lang="en-US" sz="1200" dirty="0"/>
              <a:t>of atoms of each element in a single molecule. It is a </a:t>
            </a:r>
            <a:r>
              <a:rPr lang="en-US" sz="1200" b="1" dirty="0"/>
              <a:t>whole-number multiple of the empirical formula.</a:t>
            </a:r>
          </a:p>
          <a:p>
            <a:pPr marL="152400" indent="0" eaLnBrk="1" hangingPunct="1">
              <a:buNone/>
            </a:pPr>
            <a:endParaRPr lang="en-US" sz="1400" dirty="0"/>
          </a:p>
          <a:p>
            <a:pPr marL="323850" indent="-171450" eaLnBrk="1" hangingPunct="1">
              <a:buFont typeface="Wingdings" panose="05000000000000000000" pitchFamily="2" charset="2"/>
              <a:buChar char="ü"/>
            </a:pPr>
            <a:r>
              <a:rPr lang="en-US" sz="1400" b="1" dirty="0"/>
              <a:t>Core Concepts</a:t>
            </a:r>
            <a:r>
              <a:rPr lang="en-US" sz="1400" dirty="0"/>
              <a:t>:</a:t>
            </a:r>
          </a:p>
          <a:p>
            <a:pPr marL="609600" lvl="1" indent="0">
              <a:buNone/>
            </a:pPr>
            <a:r>
              <a:rPr lang="en-US" sz="1200" b="1" dirty="0"/>
              <a:t>Moles are the Key</a:t>
            </a:r>
            <a:r>
              <a:rPr lang="en-US" sz="1200" dirty="0"/>
              <a:t>: All calculations rely on converting mass or percent composition into moles, as moles represent the number of atoms.</a:t>
            </a:r>
          </a:p>
          <a:p>
            <a:pPr marL="609600" lvl="1" indent="0">
              <a:buNone/>
            </a:pPr>
            <a:r>
              <a:rPr lang="en-US" sz="1200" b="1" dirty="0"/>
              <a:t>The Multiplier</a:t>
            </a:r>
            <a:r>
              <a:rPr lang="en-US" sz="1200" dirty="0"/>
              <a:t>: The ratio of a compound's molecular molar mass to its empirical formula molar mass will always be a whole number, which acts as the conversion factor.</a:t>
            </a:r>
          </a:p>
          <a:p>
            <a:pPr marL="609600" lvl="1" indent="0">
              <a:buNone/>
            </a:pPr>
            <a:endParaRPr lang="en-US" sz="1350" dirty="0"/>
          </a:p>
          <a:p>
            <a:pPr marL="152400" indent="0">
              <a:buNone/>
            </a:pPr>
            <a:r>
              <a:rPr lang="en-US" sz="1200" b="1" dirty="0"/>
              <a:t>Applications:</a:t>
            </a:r>
            <a:r>
              <a:rPr lang="en-US" sz="1200" dirty="0"/>
              <a:t> These formulas are fundamental for identifying unknown substances and are critical in fields like pharmaceuticals, materials science, and chemical synthesis.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5859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3" name="Google Shape;14633;p41"/>
          <p:cNvSpPr txBox="1">
            <a:spLocks noGrp="1"/>
          </p:cNvSpPr>
          <p:nvPr>
            <p:ph type="title"/>
          </p:nvPr>
        </p:nvSpPr>
        <p:spPr>
          <a:xfrm>
            <a:off x="1543500" y="1210875"/>
            <a:ext cx="6057000" cy="1897500"/>
          </a:xfrm>
          <a:prstGeom prst="rect">
            <a:avLst/>
          </a:prstGeom>
        </p:spPr>
        <p:txBody>
          <a:bodyPr spcFirstLastPara="1" wrap="square" lIns="91425" tIns="4570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tx1"/>
                </a:solidFill>
              </a:rPr>
              <a:t>THANKS</a:t>
            </a:r>
            <a:r>
              <a:rPr lang="en" dirty="0">
                <a:solidFill>
                  <a:schemeClr val="tx1"/>
                </a:solidFill>
              </a:rPr>
              <a:t>!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14635" name="Google Shape;14635;p41"/>
          <p:cNvGrpSpPr/>
          <p:nvPr/>
        </p:nvGrpSpPr>
        <p:grpSpPr>
          <a:xfrm rot="3962041">
            <a:off x="6958597" y="706222"/>
            <a:ext cx="1348354" cy="1071102"/>
            <a:chOff x="343445" y="291733"/>
            <a:chExt cx="1348335" cy="1071087"/>
          </a:xfrm>
        </p:grpSpPr>
        <p:cxnSp>
          <p:nvCxnSpPr>
            <p:cNvPr id="14636" name="Google Shape;14636;p41"/>
            <p:cNvCxnSpPr/>
            <p:nvPr/>
          </p:nvCxnSpPr>
          <p:spPr>
            <a:xfrm rot="900154" flipH="1">
              <a:off x="585679" y="787336"/>
              <a:ext cx="435753" cy="21991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37" name="Google Shape;14637;p41"/>
            <p:cNvCxnSpPr>
              <a:stCxn id="14638" idx="6"/>
            </p:cNvCxnSpPr>
            <p:nvPr/>
          </p:nvCxnSpPr>
          <p:spPr>
            <a:xfrm rot="-3962251" flipH="1">
              <a:off x="375751" y="1117375"/>
              <a:ext cx="180234" cy="22693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39" name="Google Shape;14639;p41"/>
            <p:cNvGrpSpPr/>
            <p:nvPr/>
          </p:nvGrpSpPr>
          <p:grpSpPr>
            <a:xfrm rot="5400000">
              <a:off x="752644" y="639830"/>
              <a:ext cx="530713" cy="530713"/>
              <a:chOff x="6804422" y="-316297"/>
              <a:chExt cx="252600" cy="252600"/>
            </a:xfrm>
          </p:grpSpPr>
          <p:sp>
            <p:nvSpPr>
              <p:cNvPr id="14640" name="Google Shape;14640;p41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1" name="Google Shape;14641;p41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42" name="Google Shape;14642;p41"/>
            <p:cNvGrpSpPr/>
            <p:nvPr/>
          </p:nvGrpSpPr>
          <p:grpSpPr>
            <a:xfrm rot="5400000">
              <a:off x="343445" y="1149300"/>
              <a:ext cx="192600" cy="192600"/>
              <a:chOff x="7291941" y="112804"/>
              <a:chExt cx="192600" cy="192600"/>
            </a:xfrm>
          </p:grpSpPr>
          <p:sp>
            <p:nvSpPr>
              <p:cNvPr id="14643" name="Google Shape;14643;p41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4" name="Google Shape;14644;p41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45" name="Google Shape;14645;p41"/>
            <p:cNvGrpSpPr/>
            <p:nvPr/>
          </p:nvGrpSpPr>
          <p:grpSpPr>
            <a:xfrm rot="5400000">
              <a:off x="406618" y="826471"/>
              <a:ext cx="259500" cy="259500"/>
              <a:chOff x="6969112" y="-17269"/>
              <a:chExt cx="259500" cy="259500"/>
            </a:xfrm>
          </p:grpSpPr>
          <p:sp>
            <p:nvSpPr>
              <p:cNvPr id="14638" name="Google Shape;14638;p41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6" name="Google Shape;14646;p41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47" name="Google Shape;14647;p41"/>
            <p:cNvGrpSpPr/>
            <p:nvPr/>
          </p:nvGrpSpPr>
          <p:grpSpPr>
            <a:xfrm rot="5400000">
              <a:off x="1325788" y="996827"/>
              <a:ext cx="365992" cy="365992"/>
              <a:chOff x="6804422" y="-316297"/>
              <a:chExt cx="252600" cy="252600"/>
            </a:xfrm>
          </p:grpSpPr>
          <p:sp>
            <p:nvSpPr>
              <p:cNvPr id="14648" name="Google Shape;14648;p41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9" name="Google Shape;14649;p41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50" name="Google Shape;14650;p41"/>
            <p:cNvCxnSpPr>
              <a:stCxn id="14640" idx="0"/>
              <a:endCxn id="14648" idx="4"/>
            </p:cNvCxnSpPr>
            <p:nvPr/>
          </p:nvCxnSpPr>
          <p:spPr>
            <a:xfrm rot="-3956848" flipH="1">
              <a:off x="1263244" y="945787"/>
              <a:ext cx="58149" cy="217975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51" name="Google Shape;14651;p41"/>
            <p:cNvGrpSpPr/>
            <p:nvPr/>
          </p:nvGrpSpPr>
          <p:grpSpPr>
            <a:xfrm rot="5400000">
              <a:off x="1055529" y="291733"/>
              <a:ext cx="274500" cy="274500"/>
              <a:chOff x="6804422" y="-316297"/>
              <a:chExt cx="252600" cy="252600"/>
            </a:xfrm>
          </p:grpSpPr>
          <p:sp>
            <p:nvSpPr>
              <p:cNvPr id="14652" name="Google Shape;14652;p41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3" name="Google Shape;14653;p41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54" name="Google Shape;14654;p41"/>
            <p:cNvCxnSpPr>
              <a:stCxn id="14640" idx="2"/>
              <a:endCxn id="14652" idx="6"/>
            </p:cNvCxnSpPr>
            <p:nvPr/>
          </p:nvCxnSpPr>
          <p:spPr>
            <a:xfrm rot="6836170" flipH="1">
              <a:off x="1024934" y="608051"/>
              <a:ext cx="198906" cy="27932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6" name="Google Shape;15587;p57">
            <a:extLst>
              <a:ext uri="{FF2B5EF4-FFF2-40B4-BE49-F238E27FC236}">
                <a16:creationId xmlns:a16="http://schemas.microsoft.com/office/drawing/2014/main" id="{BF6D08DE-0FE4-4046-79F8-E001B7B2753B}"/>
              </a:ext>
            </a:extLst>
          </p:cNvPr>
          <p:cNvGrpSpPr/>
          <p:nvPr/>
        </p:nvGrpSpPr>
        <p:grpSpPr>
          <a:xfrm rot="1158819">
            <a:off x="962873" y="2494337"/>
            <a:ext cx="1348335" cy="1071087"/>
            <a:chOff x="343445" y="291733"/>
            <a:chExt cx="1348335" cy="1071087"/>
          </a:xfrm>
        </p:grpSpPr>
        <p:cxnSp>
          <p:nvCxnSpPr>
            <p:cNvPr id="7" name="Google Shape;15588;p57">
              <a:extLst>
                <a:ext uri="{FF2B5EF4-FFF2-40B4-BE49-F238E27FC236}">
                  <a16:creationId xmlns:a16="http://schemas.microsoft.com/office/drawing/2014/main" id="{6D14016E-B695-45E0-DAB6-C996D106D781}"/>
                </a:ext>
              </a:extLst>
            </p:cNvPr>
            <p:cNvCxnSpPr/>
            <p:nvPr/>
          </p:nvCxnSpPr>
          <p:spPr>
            <a:xfrm flipH="1">
              <a:off x="564606" y="847494"/>
              <a:ext cx="477900" cy="99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15589;p57">
              <a:extLst>
                <a:ext uri="{FF2B5EF4-FFF2-40B4-BE49-F238E27FC236}">
                  <a16:creationId xmlns:a16="http://schemas.microsoft.com/office/drawing/2014/main" id="{3C6696B8-0FC1-FADB-E64B-DE7CA1A0CA53}"/>
                </a:ext>
              </a:extLst>
            </p:cNvPr>
            <p:cNvCxnSpPr>
              <a:stCxn id="20" idx="6"/>
            </p:cNvCxnSpPr>
            <p:nvPr/>
          </p:nvCxnSpPr>
          <p:spPr>
            <a:xfrm flipH="1">
              <a:off x="439918" y="1041721"/>
              <a:ext cx="52200" cy="1740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9" name="Google Shape;15591;p57">
              <a:extLst>
                <a:ext uri="{FF2B5EF4-FFF2-40B4-BE49-F238E27FC236}">
                  <a16:creationId xmlns:a16="http://schemas.microsoft.com/office/drawing/2014/main" id="{68B629CE-B131-A466-B94E-3A6E0E11A2A4}"/>
                </a:ext>
              </a:extLst>
            </p:cNvPr>
            <p:cNvGrpSpPr/>
            <p:nvPr/>
          </p:nvGrpSpPr>
          <p:grpSpPr>
            <a:xfrm rot="5400000">
              <a:off x="752644" y="639830"/>
              <a:ext cx="530713" cy="530713"/>
              <a:chOff x="6804422" y="-316297"/>
              <a:chExt cx="252600" cy="252600"/>
            </a:xfrm>
          </p:grpSpPr>
          <p:sp>
            <p:nvSpPr>
              <p:cNvPr id="24" name="Google Shape;15592;p57">
                <a:extLst>
                  <a:ext uri="{FF2B5EF4-FFF2-40B4-BE49-F238E27FC236}">
                    <a16:creationId xmlns:a16="http://schemas.microsoft.com/office/drawing/2014/main" id="{98C99657-BE0D-E160-7150-0724E8C6EB79}"/>
                  </a:ext>
                </a:extLst>
              </p:cNvPr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5593;p57">
                <a:extLst>
                  <a:ext uri="{FF2B5EF4-FFF2-40B4-BE49-F238E27FC236}">
                    <a16:creationId xmlns:a16="http://schemas.microsoft.com/office/drawing/2014/main" id="{11D82356-10CB-93AD-BD86-C52040589915}"/>
                  </a:ext>
                </a:extLst>
              </p:cNvPr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" name="Google Shape;15594;p57">
              <a:extLst>
                <a:ext uri="{FF2B5EF4-FFF2-40B4-BE49-F238E27FC236}">
                  <a16:creationId xmlns:a16="http://schemas.microsoft.com/office/drawing/2014/main" id="{089AB27A-E54C-95B0-1369-B415F191C464}"/>
                </a:ext>
              </a:extLst>
            </p:cNvPr>
            <p:cNvGrpSpPr/>
            <p:nvPr/>
          </p:nvGrpSpPr>
          <p:grpSpPr>
            <a:xfrm rot="5400000">
              <a:off x="343445" y="1149300"/>
              <a:ext cx="192600" cy="192600"/>
              <a:chOff x="7291941" y="112804"/>
              <a:chExt cx="192600" cy="192600"/>
            </a:xfrm>
          </p:grpSpPr>
          <p:sp>
            <p:nvSpPr>
              <p:cNvPr id="22" name="Google Shape;15595;p57">
                <a:extLst>
                  <a:ext uri="{FF2B5EF4-FFF2-40B4-BE49-F238E27FC236}">
                    <a16:creationId xmlns:a16="http://schemas.microsoft.com/office/drawing/2014/main" id="{F0DC755F-949C-67EA-2757-C3C0F72759F0}"/>
                  </a:ext>
                </a:extLst>
              </p:cNvPr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5596;p57">
                <a:extLst>
                  <a:ext uri="{FF2B5EF4-FFF2-40B4-BE49-F238E27FC236}">
                    <a16:creationId xmlns:a16="http://schemas.microsoft.com/office/drawing/2014/main" id="{80CF2965-A335-F84D-A23F-D36AD067D56C}"/>
                  </a:ext>
                </a:extLst>
              </p:cNvPr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" name="Google Shape;15597;p57">
              <a:extLst>
                <a:ext uri="{FF2B5EF4-FFF2-40B4-BE49-F238E27FC236}">
                  <a16:creationId xmlns:a16="http://schemas.microsoft.com/office/drawing/2014/main" id="{C30E0558-7133-9531-1771-48449BA9A2AE}"/>
                </a:ext>
              </a:extLst>
            </p:cNvPr>
            <p:cNvGrpSpPr/>
            <p:nvPr/>
          </p:nvGrpSpPr>
          <p:grpSpPr>
            <a:xfrm rot="5400000">
              <a:off x="406618" y="826471"/>
              <a:ext cx="259500" cy="259500"/>
              <a:chOff x="6969112" y="-17269"/>
              <a:chExt cx="259500" cy="259500"/>
            </a:xfrm>
          </p:grpSpPr>
          <p:sp>
            <p:nvSpPr>
              <p:cNvPr id="20" name="Google Shape;15590;p57">
                <a:extLst>
                  <a:ext uri="{FF2B5EF4-FFF2-40B4-BE49-F238E27FC236}">
                    <a16:creationId xmlns:a16="http://schemas.microsoft.com/office/drawing/2014/main" id="{E7DFB131-0C09-4114-5873-B4E860F029DD}"/>
                  </a:ext>
                </a:extLst>
              </p:cNvPr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5598;p57">
                <a:extLst>
                  <a:ext uri="{FF2B5EF4-FFF2-40B4-BE49-F238E27FC236}">
                    <a16:creationId xmlns:a16="http://schemas.microsoft.com/office/drawing/2014/main" id="{E0446BC5-67CC-0E6B-C310-52339D9291DB}"/>
                  </a:ext>
                </a:extLst>
              </p:cNvPr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4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5599;p57">
              <a:extLst>
                <a:ext uri="{FF2B5EF4-FFF2-40B4-BE49-F238E27FC236}">
                  <a16:creationId xmlns:a16="http://schemas.microsoft.com/office/drawing/2014/main" id="{964B4323-953A-2E75-5AF1-DB9A3E4D89FA}"/>
                </a:ext>
              </a:extLst>
            </p:cNvPr>
            <p:cNvGrpSpPr/>
            <p:nvPr/>
          </p:nvGrpSpPr>
          <p:grpSpPr>
            <a:xfrm rot="5400000">
              <a:off x="1325788" y="996827"/>
              <a:ext cx="365992" cy="365992"/>
              <a:chOff x="6804422" y="-316297"/>
              <a:chExt cx="252600" cy="252600"/>
            </a:xfrm>
          </p:grpSpPr>
          <p:sp>
            <p:nvSpPr>
              <p:cNvPr id="18" name="Google Shape;15600;p57">
                <a:extLst>
                  <a:ext uri="{FF2B5EF4-FFF2-40B4-BE49-F238E27FC236}">
                    <a16:creationId xmlns:a16="http://schemas.microsoft.com/office/drawing/2014/main" id="{0C1C33C7-A615-1F64-F21C-183108E773CA}"/>
                  </a:ext>
                </a:extLst>
              </p:cNvPr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5601;p57">
                <a:extLst>
                  <a:ext uri="{FF2B5EF4-FFF2-40B4-BE49-F238E27FC236}">
                    <a16:creationId xmlns:a16="http://schemas.microsoft.com/office/drawing/2014/main" id="{536D0AAF-CF42-9F34-AC7E-AB84EB36DF36}"/>
                  </a:ext>
                </a:extLst>
              </p:cNvPr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accent1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3" name="Google Shape;15602;p57">
              <a:extLst>
                <a:ext uri="{FF2B5EF4-FFF2-40B4-BE49-F238E27FC236}">
                  <a16:creationId xmlns:a16="http://schemas.microsoft.com/office/drawing/2014/main" id="{45F2937D-AA64-FC05-0E5F-4CBD8192910D}"/>
                </a:ext>
              </a:extLst>
            </p:cNvPr>
            <p:cNvCxnSpPr>
              <a:stCxn id="24" idx="0"/>
              <a:endCxn id="18" idx="4"/>
            </p:cNvCxnSpPr>
            <p:nvPr/>
          </p:nvCxnSpPr>
          <p:spPr>
            <a:xfrm>
              <a:off x="1204569" y="983974"/>
              <a:ext cx="175500" cy="141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" name="Google Shape;15603;p57">
              <a:extLst>
                <a:ext uri="{FF2B5EF4-FFF2-40B4-BE49-F238E27FC236}">
                  <a16:creationId xmlns:a16="http://schemas.microsoft.com/office/drawing/2014/main" id="{13AE36D1-1E56-8A3D-CF8C-93F93DD39652}"/>
                </a:ext>
              </a:extLst>
            </p:cNvPr>
            <p:cNvGrpSpPr/>
            <p:nvPr/>
          </p:nvGrpSpPr>
          <p:grpSpPr>
            <a:xfrm rot="5400000">
              <a:off x="1055529" y="291733"/>
              <a:ext cx="274500" cy="274500"/>
              <a:chOff x="6804422" y="-316297"/>
              <a:chExt cx="252600" cy="252600"/>
            </a:xfrm>
          </p:grpSpPr>
          <p:sp>
            <p:nvSpPr>
              <p:cNvPr id="16" name="Google Shape;15604;p57">
                <a:extLst>
                  <a:ext uri="{FF2B5EF4-FFF2-40B4-BE49-F238E27FC236}">
                    <a16:creationId xmlns:a16="http://schemas.microsoft.com/office/drawing/2014/main" id="{6EAB1B31-6F8A-79E2-2172-61105C2E22CA}"/>
                  </a:ext>
                </a:extLst>
              </p:cNvPr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5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5605;p57">
                <a:extLst>
                  <a:ext uri="{FF2B5EF4-FFF2-40B4-BE49-F238E27FC236}">
                    <a16:creationId xmlns:a16="http://schemas.microsoft.com/office/drawing/2014/main" id="{23C65A6A-F3B0-5330-CC49-4BDB6858A225}"/>
                  </a:ext>
                </a:extLst>
              </p:cNvPr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solidFill>
                <a:schemeClr val="lt2"/>
              </a:solidFill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5" name="Google Shape;15606;p57">
              <a:extLst>
                <a:ext uri="{FF2B5EF4-FFF2-40B4-BE49-F238E27FC236}">
                  <a16:creationId xmlns:a16="http://schemas.microsoft.com/office/drawing/2014/main" id="{89D25643-188E-C30D-3A05-21B732BC8680}"/>
                </a:ext>
              </a:extLst>
            </p:cNvPr>
            <p:cNvCxnSpPr>
              <a:stCxn id="24" idx="2"/>
              <a:endCxn id="16" idx="6"/>
            </p:cNvCxnSpPr>
            <p:nvPr/>
          </p:nvCxnSpPr>
          <p:spPr>
            <a:xfrm rot="10800000" flipH="1">
              <a:off x="1096788" y="525417"/>
              <a:ext cx="55200" cy="19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6" name="Google Shape;14586;p39"/>
          <p:cNvSpPr txBox="1">
            <a:spLocks noGrp="1"/>
          </p:cNvSpPr>
          <p:nvPr>
            <p:ph type="title"/>
          </p:nvPr>
        </p:nvSpPr>
        <p:spPr>
          <a:xfrm>
            <a:off x="806824" y="634675"/>
            <a:ext cx="7530352" cy="6579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137150" rIns="36575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LEARNING OBJECTIVES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587" name="Google Shape;14587;p39"/>
          <p:cNvSpPr txBox="1">
            <a:spLocks noGrp="1"/>
          </p:cNvSpPr>
          <p:nvPr>
            <p:ph type="body" idx="1"/>
          </p:nvPr>
        </p:nvSpPr>
        <p:spPr>
          <a:xfrm>
            <a:off x="806824" y="1292524"/>
            <a:ext cx="7530352" cy="268108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5750" tIns="91425" rIns="365750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After this presentation, students will be able to</a:t>
            </a:r>
            <a:r>
              <a:rPr lang="en" dirty="0">
                <a:solidFill>
                  <a:schemeClr val="dk1"/>
                </a:solidFill>
              </a:rPr>
              <a:t>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30797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rabicPeriod"/>
            </a:pPr>
            <a:r>
              <a:rPr lang="en-US" b="1" dirty="0">
                <a:solidFill>
                  <a:schemeClr val="dk1"/>
                </a:solidFill>
              </a:rPr>
              <a:t>Define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empirical</a:t>
            </a:r>
            <a:r>
              <a:rPr lang="en-US" dirty="0">
                <a:solidFill>
                  <a:schemeClr val="dk1"/>
                </a:solidFill>
              </a:rPr>
              <a:t> and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>
                <a:solidFill>
                  <a:schemeClr val="dk1"/>
                </a:solidFill>
              </a:rPr>
              <a:t>formulas.</a:t>
            </a:r>
          </a:p>
          <a:p>
            <a:pPr marL="457200" lvl="0" indent="-30797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rabicPeriod"/>
            </a:pPr>
            <a:r>
              <a:rPr lang="en-US" b="1" dirty="0">
                <a:solidFill>
                  <a:schemeClr val="dk1"/>
                </a:solidFill>
              </a:rPr>
              <a:t>Explain</a:t>
            </a:r>
            <a:r>
              <a:rPr lang="en-US" dirty="0">
                <a:solidFill>
                  <a:schemeClr val="dk1"/>
                </a:solidFill>
              </a:rPr>
              <a:t> the relationship between an </a:t>
            </a:r>
            <a:r>
              <a:rPr lang="en-US" b="1" dirty="0">
                <a:solidFill>
                  <a:schemeClr val="accent2"/>
                </a:solidFill>
              </a:rPr>
              <a:t>empirical</a:t>
            </a:r>
            <a:r>
              <a:rPr lang="en-US" dirty="0">
                <a:solidFill>
                  <a:schemeClr val="dk1"/>
                </a:solidFill>
              </a:rPr>
              <a:t> formula and a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-US" dirty="0">
                <a:solidFill>
                  <a:schemeClr val="dk1"/>
                </a:solidFill>
              </a:rPr>
              <a:t> formula.</a:t>
            </a:r>
          </a:p>
          <a:p>
            <a:pPr marL="457200" lvl="0" indent="-30797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rabicPeriod"/>
            </a:pPr>
            <a:r>
              <a:rPr lang="en-US" b="1" dirty="0">
                <a:solidFill>
                  <a:schemeClr val="dk1"/>
                </a:solidFill>
              </a:rPr>
              <a:t>Calculate</a:t>
            </a:r>
            <a:r>
              <a:rPr lang="en-US" dirty="0">
                <a:solidFill>
                  <a:schemeClr val="dk1"/>
                </a:solidFill>
              </a:rPr>
              <a:t> the </a:t>
            </a:r>
            <a:r>
              <a:rPr lang="en-US" b="1" dirty="0">
                <a:solidFill>
                  <a:schemeClr val="accent2"/>
                </a:solidFill>
              </a:rPr>
              <a:t>empirical</a:t>
            </a:r>
            <a:r>
              <a:rPr lang="en-US" dirty="0">
                <a:solidFill>
                  <a:schemeClr val="dk1"/>
                </a:solidFill>
              </a:rPr>
              <a:t> formula of a compound from its percent composition.</a:t>
            </a:r>
          </a:p>
          <a:p>
            <a:pPr marL="457200" lvl="0" indent="-30797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rabicPeriod"/>
            </a:pPr>
            <a:r>
              <a:rPr lang="en-US" b="1" dirty="0">
                <a:solidFill>
                  <a:schemeClr val="dk1"/>
                </a:solidFill>
              </a:rPr>
              <a:t>Determine</a:t>
            </a:r>
            <a:r>
              <a:rPr lang="en-US" dirty="0">
                <a:solidFill>
                  <a:schemeClr val="dk1"/>
                </a:solidFill>
              </a:rPr>
              <a:t> the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-US" dirty="0">
                <a:solidFill>
                  <a:schemeClr val="dk1"/>
                </a:solidFill>
              </a:rPr>
              <a:t> formula of a compound given its empirical formula and molar mass.</a:t>
            </a:r>
          </a:p>
          <a:p>
            <a:pPr marL="457200" lvl="0" indent="-30797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rabicPeriod"/>
            </a:pPr>
            <a:r>
              <a:rPr lang="en-US" b="1" dirty="0">
                <a:solidFill>
                  <a:schemeClr val="dk1"/>
                </a:solidFill>
              </a:rPr>
              <a:t>Differentiate</a:t>
            </a:r>
            <a:r>
              <a:rPr lang="en-US" dirty="0">
                <a:solidFill>
                  <a:schemeClr val="dk1"/>
                </a:solidFill>
              </a:rPr>
              <a:t> between the </a:t>
            </a:r>
            <a:r>
              <a:rPr lang="en-US" b="1" dirty="0">
                <a:solidFill>
                  <a:schemeClr val="accent2"/>
                </a:solidFill>
              </a:rPr>
              <a:t>empirical</a:t>
            </a:r>
            <a:r>
              <a:rPr lang="en-US" dirty="0">
                <a:solidFill>
                  <a:schemeClr val="dk1"/>
                </a:solidFill>
              </a:rPr>
              <a:t> and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-US" dirty="0">
                <a:solidFill>
                  <a:schemeClr val="dk1"/>
                </a:solidFill>
              </a:rPr>
              <a:t> formulas of a compound.</a:t>
            </a:r>
          </a:p>
          <a:p>
            <a:pPr marL="457200" lvl="0" indent="-30797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AutoNum type="arabicPeriod"/>
            </a:pPr>
            <a:r>
              <a:rPr lang="en-US" b="1" dirty="0">
                <a:solidFill>
                  <a:schemeClr val="dk1"/>
                </a:solidFill>
              </a:rPr>
              <a:t>Solve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b="1" dirty="0">
                <a:solidFill>
                  <a:schemeClr val="dk1"/>
                </a:solidFill>
              </a:rPr>
              <a:t>problems</a:t>
            </a:r>
            <a:r>
              <a:rPr lang="en-US" dirty="0">
                <a:solidFill>
                  <a:schemeClr val="dk1"/>
                </a:solidFill>
              </a:rPr>
              <a:t> involving the conversion of mass to moles to find the simplest whole-number mole ratio of elements in a compound.</a:t>
            </a:r>
            <a:endParaRPr dirty="0">
              <a:solidFill>
                <a:schemeClr val="dk1"/>
              </a:solidFill>
            </a:endParaRPr>
          </a:p>
        </p:txBody>
      </p:sp>
      <p:grpSp>
        <p:nvGrpSpPr>
          <p:cNvPr id="14588" name="Google Shape;14588;p39"/>
          <p:cNvGrpSpPr/>
          <p:nvPr/>
        </p:nvGrpSpPr>
        <p:grpSpPr>
          <a:xfrm>
            <a:off x="571687" y="689285"/>
            <a:ext cx="470274" cy="548630"/>
            <a:chOff x="9873" y="1240062"/>
            <a:chExt cx="545434" cy="640998"/>
          </a:xfrm>
        </p:grpSpPr>
        <p:cxnSp>
          <p:nvCxnSpPr>
            <p:cNvPr id="14589" name="Google Shape;14589;p39"/>
            <p:cNvCxnSpPr>
              <a:stCxn id="14590" idx="6"/>
              <a:endCxn id="14591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592" name="Google Shape;14592;p39"/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593" name="Google Shape;14593;p39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4" name="Google Shape;14594;p39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95" name="Google Shape;14595;p39"/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591" name="Google Shape;14591;p39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6" name="Google Shape;14596;p39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97" name="Google Shape;14597;p39"/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590" name="Google Shape;14590;p39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8" name="Google Shape;14598;p39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599" name="Google Shape;14599;p39"/>
            <p:cNvCxnSpPr>
              <a:stCxn id="14593" idx="3"/>
              <a:endCxn id="14590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05" name="Google Shape;14705;p44"/>
          <p:cNvSpPr txBox="1">
            <a:spLocks noGrp="1"/>
          </p:cNvSpPr>
          <p:nvPr>
            <p:ph type="title"/>
          </p:nvPr>
        </p:nvSpPr>
        <p:spPr>
          <a:xfrm>
            <a:off x="334175" y="291775"/>
            <a:ext cx="8475600" cy="657900"/>
          </a:xfrm>
          <a:prstGeom prst="rect">
            <a:avLst/>
          </a:prstGeom>
        </p:spPr>
        <p:txBody>
          <a:bodyPr spcFirstLastPara="1" wrap="square" lIns="365750" tIns="137150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EMPIRICAL</a:t>
            </a:r>
            <a:r>
              <a:rPr lang="en" dirty="0"/>
              <a:t> VS. </a:t>
            </a:r>
            <a:r>
              <a:rPr lang="en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" dirty="0"/>
              <a:t> </a:t>
            </a:r>
            <a:r>
              <a:rPr lang="en" dirty="0">
                <a:solidFill>
                  <a:schemeClr val="tx2">
                    <a:lumMod val="75000"/>
                  </a:schemeClr>
                </a:solidFill>
              </a:rPr>
              <a:t>FORMULAS </a:t>
            </a:r>
            <a:endParaRPr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706" name="Google Shape;14706;p44"/>
          <p:cNvSpPr txBox="1">
            <a:spLocks noGrp="1"/>
          </p:cNvSpPr>
          <p:nvPr>
            <p:ph type="subTitle" idx="1"/>
          </p:nvPr>
        </p:nvSpPr>
        <p:spPr>
          <a:xfrm>
            <a:off x="350307" y="1810767"/>
            <a:ext cx="42378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Empirical Formula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707" name="Google Shape;14707;p44"/>
          <p:cNvSpPr txBox="1">
            <a:spLocks noGrp="1"/>
          </p:cNvSpPr>
          <p:nvPr>
            <p:ph type="subTitle" idx="2"/>
          </p:nvPr>
        </p:nvSpPr>
        <p:spPr>
          <a:xfrm>
            <a:off x="4588107" y="1810767"/>
            <a:ext cx="42378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Molecular Formula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708" name="Google Shape;14708;p44"/>
          <p:cNvSpPr txBox="1">
            <a:spLocks noGrp="1"/>
          </p:cNvSpPr>
          <p:nvPr>
            <p:ph type="subTitle" idx="3"/>
          </p:nvPr>
        </p:nvSpPr>
        <p:spPr>
          <a:xfrm>
            <a:off x="462639" y="2386853"/>
            <a:ext cx="3988338" cy="23196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The formula with the smallest whole-number mole ratio of the elements. 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dk1"/>
                </a:solidFill>
              </a:rPr>
              <a:t>It might or might </a:t>
            </a:r>
            <a:r>
              <a:rPr lang="en-US" b="1" dirty="0">
                <a:solidFill>
                  <a:schemeClr val="dk1"/>
                </a:solidFill>
              </a:rPr>
              <a:t>not be the same</a:t>
            </a:r>
            <a:r>
              <a:rPr lang="en-US" dirty="0">
                <a:solidFill>
                  <a:schemeClr val="dk1"/>
                </a:solidFill>
              </a:rPr>
              <a:t> as the actual molecular formula. 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dk1"/>
                </a:solidFill>
              </a:rPr>
              <a:t>For ionic compounds, the empirical formula is </a:t>
            </a:r>
            <a:r>
              <a:rPr lang="en-US" b="1" dirty="0">
                <a:solidFill>
                  <a:schemeClr val="dk1"/>
                </a:solidFill>
              </a:rPr>
              <a:t>ALWAYS</a:t>
            </a:r>
            <a:r>
              <a:rPr lang="en-US" dirty="0">
                <a:solidFill>
                  <a:schemeClr val="dk1"/>
                </a:solidFill>
              </a:rPr>
              <a:t> the same as the molecular formula.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709" name="Google Shape;14709;p44"/>
          <p:cNvSpPr txBox="1">
            <a:spLocks noGrp="1"/>
          </p:cNvSpPr>
          <p:nvPr>
            <p:ph type="subTitle" idx="4"/>
          </p:nvPr>
        </p:nvSpPr>
        <p:spPr>
          <a:xfrm>
            <a:off x="4693025" y="2398027"/>
            <a:ext cx="3988336" cy="2308443"/>
          </a:xfrm>
          <a:prstGeom prst="rect">
            <a:avLst/>
          </a:prstGeom>
        </p:spPr>
        <p:txBody>
          <a:bodyPr spcFirstLastPara="1" wrap="square" lIns="182875" tIns="91425" rIns="18287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</a:rPr>
              <a:t>The </a:t>
            </a:r>
            <a:r>
              <a:rPr lang="en-US" b="1" dirty="0">
                <a:solidFill>
                  <a:schemeClr val="dk1"/>
                </a:solidFill>
              </a:rPr>
              <a:t>true formula </a:t>
            </a:r>
            <a:r>
              <a:rPr lang="en-US" dirty="0">
                <a:solidFill>
                  <a:schemeClr val="dk1"/>
                </a:solidFill>
              </a:rPr>
              <a:t>that shows the types and numbers of atoms combined in a single molecule of a molecular compound. </a:t>
            </a:r>
          </a:p>
          <a:p>
            <a:pPr marL="742950" lvl="1" indent="-285750" algn="l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dk1"/>
                </a:solidFill>
              </a:rPr>
              <a:t>If the empirical formula is </a:t>
            </a:r>
            <a:r>
              <a:rPr lang="en-US" b="1" dirty="0">
                <a:solidFill>
                  <a:schemeClr val="dk1"/>
                </a:solidFill>
              </a:rPr>
              <a:t>different</a:t>
            </a:r>
            <a:r>
              <a:rPr lang="en-US" dirty="0">
                <a:solidFill>
                  <a:schemeClr val="dk1"/>
                </a:solidFill>
              </a:rPr>
              <a:t> from the molecular formula, the molecular formula </a:t>
            </a:r>
            <a:r>
              <a:rPr lang="en-US" b="1" dirty="0">
                <a:solidFill>
                  <a:schemeClr val="dk1"/>
                </a:solidFill>
              </a:rPr>
              <a:t>will always be a simple multiple </a:t>
            </a:r>
            <a:r>
              <a:rPr lang="en-US" dirty="0">
                <a:solidFill>
                  <a:schemeClr val="dk1"/>
                </a:solidFill>
              </a:rPr>
              <a:t>of the empirical formula.</a:t>
            </a:r>
            <a:endParaRPr dirty="0">
              <a:solidFill>
                <a:schemeClr val="dk1"/>
              </a:solidFill>
            </a:endParaRPr>
          </a:p>
        </p:txBody>
      </p:sp>
      <p:grpSp>
        <p:nvGrpSpPr>
          <p:cNvPr id="14710" name="Google Shape;14710;p44"/>
          <p:cNvGrpSpPr/>
          <p:nvPr/>
        </p:nvGrpSpPr>
        <p:grpSpPr>
          <a:xfrm>
            <a:off x="1856012" y="1101830"/>
            <a:ext cx="540000" cy="540000"/>
            <a:chOff x="1214475" y="819000"/>
            <a:chExt cx="356250" cy="356275"/>
          </a:xfrm>
        </p:grpSpPr>
        <p:sp>
          <p:nvSpPr>
            <p:cNvPr id="14711" name="Google Shape;14711;p44"/>
            <p:cNvSpPr/>
            <p:nvPr/>
          </p:nvSpPr>
          <p:spPr>
            <a:xfrm>
              <a:off x="1221425" y="825950"/>
              <a:ext cx="342325" cy="342375"/>
            </a:xfrm>
            <a:custGeom>
              <a:avLst/>
              <a:gdLst/>
              <a:ahLst/>
              <a:cxnLst/>
              <a:rect l="l" t="t" r="r" b="b"/>
              <a:pathLst>
                <a:path w="13693" h="13695" extrusionOk="0">
                  <a:moveTo>
                    <a:pt x="1" y="1"/>
                  </a:moveTo>
                  <a:lnTo>
                    <a:pt x="1" y="13695"/>
                  </a:lnTo>
                  <a:lnTo>
                    <a:pt x="13693" y="13695"/>
                  </a:lnTo>
                  <a:lnTo>
                    <a:pt x="136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2" name="Google Shape;14712;p44"/>
            <p:cNvSpPr/>
            <p:nvPr/>
          </p:nvSpPr>
          <p:spPr>
            <a:xfrm>
              <a:off x="1252000" y="856600"/>
              <a:ext cx="281150" cy="281125"/>
            </a:xfrm>
            <a:custGeom>
              <a:avLst/>
              <a:gdLst/>
              <a:ahLst/>
              <a:cxnLst/>
              <a:rect l="l" t="t" r="r" b="b"/>
              <a:pathLst>
                <a:path w="11246" h="11245" extrusionOk="0">
                  <a:moveTo>
                    <a:pt x="1092" y="0"/>
                  </a:moveTo>
                  <a:cubicBezTo>
                    <a:pt x="488" y="0"/>
                    <a:pt x="0" y="491"/>
                    <a:pt x="0" y="1093"/>
                  </a:cubicBezTo>
                  <a:lnTo>
                    <a:pt x="0" y="10151"/>
                  </a:lnTo>
                  <a:cubicBezTo>
                    <a:pt x="0" y="10756"/>
                    <a:pt x="491" y="11245"/>
                    <a:pt x="1092" y="11245"/>
                  </a:cubicBezTo>
                  <a:lnTo>
                    <a:pt x="10154" y="11245"/>
                  </a:lnTo>
                  <a:cubicBezTo>
                    <a:pt x="10757" y="11245"/>
                    <a:pt x="11246" y="10756"/>
                    <a:pt x="11246" y="10154"/>
                  </a:cubicBezTo>
                  <a:lnTo>
                    <a:pt x="11246" y="1093"/>
                  </a:lnTo>
                  <a:cubicBezTo>
                    <a:pt x="11246" y="488"/>
                    <a:pt x="10755" y="0"/>
                    <a:pt x="10154" y="0"/>
                  </a:cubicBezTo>
                  <a:close/>
                </a:path>
              </a:pathLst>
            </a:custGeom>
            <a:solidFill>
              <a:srgbClr val="FFFFFF">
                <a:alpha val="653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13" name="Google Shape;14713;p44"/>
            <p:cNvSpPr/>
            <p:nvPr/>
          </p:nvSpPr>
          <p:spPr>
            <a:xfrm>
              <a:off x="1342050" y="937300"/>
              <a:ext cx="87150" cy="119675"/>
            </a:xfrm>
            <a:custGeom>
              <a:avLst/>
              <a:gdLst/>
              <a:ahLst/>
              <a:cxnLst/>
              <a:rect l="l" t="t" r="r" b="b"/>
              <a:pathLst>
                <a:path w="3486" h="4787" extrusionOk="0">
                  <a:moveTo>
                    <a:pt x="279" y="0"/>
                  </a:moveTo>
                  <a:cubicBezTo>
                    <a:pt x="125" y="0"/>
                    <a:pt x="0" y="125"/>
                    <a:pt x="0" y="279"/>
                  </a:cubicBezTo>
                  <a:lnTo>
                    <a:pt x="0" y="4510"/>
                  </a:lnTo>
                  <a:cubicBezTo>
                    <a:pt x="0" y="4662"/>
                    <a:pt x="125" y="4787"/>
                    <a:pt x="279" y="4787"/>
                  </a:cubicBezTo>
                  <a:cubicBezTo>
                    <a:pt x="432" y="4787"/>
                    <a:pt x="557" y="4662"/>
                    <a:pt x="557" y="4508"/>
                  </a:cubicBezTo>
                  <a:lnTo>
                    <a:pt x="557" y="2599"/>
                  </a:lnTo>
                  <a:lnTo>
                    <a:pt x="2929" y="2599"/>
                  </a:lnTo>
                  <a:lnTo>
                    <a:pt x="2929" y="4508"/>
                  </a:lnTo>
                  <a:cubicBezTo>
                    <a:pt x="2929" y="4662"/>
                    <a:pt x="3053" y="4787"/>
                    <a:pt x="3207" y="4787"/>
                  </a:cubicBezTo>
                  <a:cubicBezTo>
                    <a:pt x="3361" y="4787"/>
                    <a:pt x="3485" y="4662"/>
                    <a:pt x="3485" y="4508"/>
                  </a:cubicBezTo>
                  <a:lnTo>
                    <a:pt x="3485" y="279"/>
                  </a:lnTo>
                  <a:cubicBezTo>
                    <a:pt x="3485" y="125"/>
                    <a:pt x="3361" y="0"/>
                    <a:pt x="3207" y="0"/>
                  </a:cubicBezTo>
                  <a:cubicBezTo>
                    <a:pt x="3053" y="0"/>
                    <a:pt x="2929" y="125"/>
                    <a:pt x="2929" y="279"/>
                  </a:cubicBezTo>
                  <a:lnTo>
                    <a:pt x="2929" y="2043"/>
                  </a:lnTo>
                  <a:lnTo>
                    <a:pt x="557" y="2043"/>
                  </a:lnTo>
                  <a:lnTo>
                    <a:pt x="557" y="279"/>
                  </a:lnTo>
                  <a:cubicBezTo>
                    <a:pt x="557" y="125"/>
                    <a:pt x="432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4" name="Google Shape;14714;p44"/>
            <p:cNvSpPr/>
            <p:nvPr/>
          </p:nvSpPr>
          <p:spPr>
            <a:xfrm>
              <a:off x="1214475" y="819000"/>
              <a:ext cx="356250" cy="356275"/>
            </a:xfrm>
            <a:custGeom>
              <a:avLst/>
              <a:gdLst/>
              <a:ahLst/>
              <a:cxnLst/>
              <a:rect l="l" t="t" r="r" b="b"/>
              <a:pathLst>
                <a:path w="14250" h="14251" extrusionOk="0">
                  <a:moveTo>
                    <a:pt x="279" y="1"/>
                  </a:moveTo>
                  <a:cubicBezTo>
                    <a:pt x="125" y="1"/>
                    <a:pt x="0" y="125"/>
                    <a:pt x="0" y="279"/>
                  </a:cubicBezTo>
                  <a:lnTo>
                    <a:pt x="0" y="13973"/>
                  </a:lnTo>
                  <a:cubicBezTo>
                    <a:pt x="0" y="14126"/>
                    <a:pt x="125" y="14251"/>
                    <a:pt x="279" y="14251"/>
                  </a:cubicBezTo>
                  <a:lnTo>
                    <a:pt x="13971" y="14251"/>
                  </a:lnTo>
                  <a:cubicBezTo>
                    <a:pt x="14125" y="14251"/>
                    <a:pt x="14249" y="14126"/>
                    <a:pt x="14249" y="13973"/>
                  </a:cubicBezTo>
                  <a:lnTo>
                    <a:pt x="14249" y="279"/>
                  </a:lnTo>
                  <a:cubicBezTo>
                    <a:pt x="14249" y="125"/>
                    <a:pt x="14125" y="1"/>
                    <a:pt x="13971" y="1"/>
                  </a:cubicBezTo>
                  <a:lnTo>
                    <a:pt x="8377" y="1"/>
                  </a:lnTo>
                  <a:cubicBezTo>
                    <a:pt x="8223" y="1"/>
                    <a:pt x="8098" y="125"/>
                    <a:pt x="8098" y="279"/>
                  </a:cubicBezTo>
                  <a:cubicBezTo>
                    <a:pt x="8098" y="433"/>
                    <a:pt x="8223" y="557"/>
                    <a:pt x="8377" y="557"/>
                  </a:cubicBezTo>
                  <a:lnTo>
                    <a:pt x="13693" y="557"/>
                  </a:lnTo>
                  <a:lnTo>
                    <a:pt x="13693" y="13695"/>
                  </a:lnTo>
                  <a:lnTo>
                    <a:pt x="557" y="13695"/>
                  </a:lnTo>
                  <a:lnTo>
                    <a:pt x="557" y="557"/>
                  </a:lnTo>
                  <a:lnTo>
                    <a:pt x="5873" y="557"/>
                  </a:lnTo>
                  <a:cubicBezTo>
                    <a:pt x="6027" y="557"/>
                    <a:pt x="6151" y="433"/>
                    <a:pt x="6151" y="279"/>
                  </a:cubicBezTo>
                  <a:cubicBezTo>
                    <a:pt x="6151" y="125"/>
                    <a:pt x="6027" y="1"/>
                    <a:pt x="5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5" name="Google Shape;14715;p44"/>
            <p:cNvSpPr/>
            <p:nvPr/>
          </p:nvSpPr>
          <p:spPr>
            <a:xfrm>
              <a:off x="1245075" y="849650"/>
              <a:ext cx="295075" cy="295075"/>
            </a:xfrm>
            <a:custGeom>
              <a:avLst/>
              <a:gdLst/>
              <a:ahLst/>
              <a:cxnLst/>
              <a:rect l="l" t="t" r="r" b="b"/>
              <a:pathLst>
                <a:path w="11803" h="11803" extrusionOk="0">
                  <a:moveTo>
                    <a:pt x="10433" y="558"/>
                  </a:moveTo>
                  <a:cubicBezTo>
                    <a:pt x="10882" y="558"/>
                    <a:pt x="11245" y="924"/>
                    <a:pt x="11245" y="1371"/>
                  </a:cubicBezTo>
                  <a:lnTo>
                    <a:pt x="11245" y="10432"/>
                  </a:lnTo>
                  <a:cubicBezTo>
                    <a:pt x="11245" y="10880"/>
                    <a:pt x="10880" y="11245"/>
                    <a:pt x="10432" y="11245"/>
                  </a:cubicBezTo>
                  <a:lnTo>
                    <a:pt x="1369" y="11245"/>
                  </a:lnTo>
                  <a:cubicBezTo>
                    <a:pt x="921" y="11245"/>
                    <a:pt x="557" y="10880"/>
                    <a:pt x="557" y="10432"/>
                  </a:cubicBezTo>
                  <a:lnTo>
                    <a:pt x="557" y="1371"/>
                  </a:lnTo>
                  <a:cubicBezTo>
                    <a:pt x="557" y="923"/>
                    <a:pt x="921" y="558"/>
                    <a:pt x="1369" y="558"/>
                  </a:cubicBezTo>
                  <a:lnTo>
                    <a:pt x="10431" y="558"/>
                  </a:lnTo>
                  <a:cubicBezTo>
                    <a:pt x="10432" y="558"/>
                    <a:pt x="10433" y="558"/>
                    <a:pt x="10433" y="558"/>
                  </a:cubicBezTo>
                  <a:close/>
                  <a:moveTo>
                    <a:pt x="1369" y="0"/>
                  </a:moveTo>
                  <a:cubicBezTo>
                    <a:pt x="615" y="0"/>
                    <a:pt x="0" y="614"/>
                    <a:pt x="0" y="1371"/>
                  </a:cubicBezTo>
                  <a:lnTo>
                    <a:pt x="0" y="10432"/>
                  </a:lnTo>
                  <a:cubicBezTo>
                    <a:pt x="0" y="11187"/>
                    <a:pt x="615" y="11802"/>
                    <a:pt x="1371" y="11802"/>
                  </a:cubicBezTo>
                  <a:lnTo>
                    <a:pt x="10432" y="11802"/>
                  </a:lnTo>
                  <a:cubicBezTo>
                    <a:pt x="11188" y="11802"/>
                    <a:pt x="11803" y="11187"/>
                    <a:pt x="11803" y="10432"/>
                  </a:cubicBezTo>
                  <a:lnTo>
                    <a:pt x="11803" y="1371"/>
                  </a:lnTo>
                  <a:cubicBezTo>
                    <a:pt x="11803" y="615"/>
                    <a:pt x="11188" y="0"/>
                    <a:pt x="104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7" name="Google Shape;14717;p44"/>
            <p:cNvSpPr/>
            <p:nvPr/>
          </p:nvSpPr>
          <p:spPr>
            <a:xfrm>
              <a:off x="1385625" y="819000"/>
              <a:ext cx="13925" cy="13950"/>
            </a:xfrm>
            <a:custGeom>
              <a:avLst/>
              <a:gdLst/>
              <a:ahLst/>
              <a:cxnLst/>
              <a:rect l="l" t="t" r="r" b="b"/>
              <a:pathLst>
                <a:path w="557" h="558" extrusionOk="0">
                  <a:moveTo>
                    <a:pt x="279" y="1"/>
                  </a:moveTo>
                  <a:cubicBezTo>
                    <a:pt x="125" y="1"/>
                    <a:pt x="1" y="125"/>
                    <a:pt x="1" y="279"/>
                  </a:cubicBezTo>
                  <a:cubicBezTo>
                    <a:pt x="1" y="433"/>
                    <a:pt x="125" y="557"/>
                    <a:pt x="279" y="557"/>
                  </a:cubicBezTo>
                  <a:cubicBezTo>
                    <a:pt x="433" y="557"/>
                    <a:pt x="557" y="433"/>
                    <a:pt x="557" y="279"/>
                  </a:cubicBezTo>
                  <a:cubicBezTo>
                    <a:pt x="557" y="125"/>
                    <a:pt x="433" y="1"/>
                    <a:pt x="2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27" name="Google Shape;14727;p44"/>
          <p:cNvGrpSpPr/>
          <p:nvPr/>
        </p:nvGrpSpPr>
        <p:grpSpPr>
          <a:xfrm>
            <a:off x="104720" y="357140"/>
            <a:ext cx="470274" cy="548630"/>
            <a:chOff x="9873" y="1240062"/>
            <a:chExt cx="545434" cy="640998"/>
          </a:xfrm>
        </p:grpSpPr>
        <p:cxnSp>
          <p:nvCxnSpPr>
            <p:cNvPr id="14728" name="Google Shape;14728;p44"/>
            <p:cNvCxnSpPr>
              <a:stCxn id="14729" idx="6"/>
              <a:endCxn id="14730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731" name="Google Shape;14731;p44"/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732" name="Google Shape;14732;p44"/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3" name="Google Shape;14733;p44"/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34" name="Google Shape;14734;p44"/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730" name="Google Shape;14730;p44"/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5" name="Google Shape;14735;p44"/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36" name="Google Shape;14736;p44"/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729" name="Google Shape;14729;p44"/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7" name="Google Shape;14737;p44"/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738" name="Google Shape;14738;p44"/>
            <p:cNvCxnSpPr>
              <a:stCxn id="14732" idx="3"/>
              <a:endCxn id="14729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" name="Google Shape;19569;p73">
            <a:extLst>
              <a:ext uri="{FF2B5EF4-FFF2-40B4-BE49-F238E27FC236}">
                <a16:creationId xmlns:a16="http://schemas.microsoft.com/office/drawing/2014/main" id="{163F67E1-EC68-BB47-5D19-57F5A3CC5217}"/>
              </a:ext>
            </a:extLst>
          </p:cNvPr>
          <p:cNvGrpSpPr/>
          <p:nvPr/>
        </p:nvGrpSpPr>
        <p:grpSpPr>
          <a:xfrm>
            <a:off x="2453352" y="1102413"/>
            <a:ext cx="540000" cy="540000"/>
            <a:chOff x="6721050" y="1195800"/>
            <a:chExt cx="356275" cy="356275"/>
          </a:xfrm>
        </p:grpSpPr>
        <p:sp>
          <p:nvSpPr>
            <p:cNvPr id="3" name="Google Shape;19570;p73">
              <a:extLst>
                <a:ext uri="{FF2B5EF4-FFF2-40B4-BE49-F238E27FC236}">
                  <a16:creationId xmlns:a16="http://schemas.microsoft.com/office/drawing/2014/main" id="{9E120363-B486-D87B-3A98-6EB08E740C38}"/>
                </a:ext>
              </a:extLst>
            </p:cNvPr>
            <p:cNvSpPr/>
            <p:nvPr/>
          </p:nvSpPr>
          <p:spPr>
            <a:xfrm>
              <a:off x="6727975" y="1202750"/>
              <a:ext cx="342325" cy="342375"/>
            </a:xfrm>
            <a:custGeom>
              <a:avLst/>
              <a:gdLst/>
              <a:ahLst/>
              <a:cxnLst/>
              <a:rect l="l" t="t" r="r" b="b"/>
              <a:pathLst>
                <a:path w="13693" h="13695" extrusionOk="0">
                  <a:moveTo>
                    <a:pt x="1" y="0"/>
                  </a:moveTo>
                  <a:lnTo>
                    <a:pt x="1" y="13694"/>
                  </a:lnTo>
                  <a:lnTo>
                    <a:pt x="13693" y="13694"/>
                  </a:lnTo>
                  <a:lnTo>
                    <a:pt x="1369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19571;p73">
              <a:extLst>
                <a:ext uri="{FF2B5EF4-FFF2-40B4-BE49-F238E27FC236}">
                  <a16:creationId xmlns:a16="http://schemas.microsoft.com/office/drawing/2014/main" id="{45B2C35F-2681-4B2B-986B-09FFCE0DF7E1}"/>
                </a:ext>
              </a:extLst>
            </p:cNvPr>
            <p:cNvSpPr/>
            <p:nvPr/>
          </p:nvSpPr>
          <p:spPr>
            <a:xfrm>
              <a:off x="6758575" y="1233300"/>
              <a:ext cx="281175" cy="281175"/>
            </a:xfrm>
            <a:custGeom>
              <a:avLst/>
              <a:gdLst/>
              <a:ahLst/>
              <a:cxnLst/>
              <a:rect l="l" t="t" r="r" b="b"/>
              <a:pathLst>
                <a:path w="11247" h="11247" extrusionOk="0">
                  <a:moveTo>
                    <a:pt x="1093" y="1"/>
                  </a:moveTo>
                  <a:cubicBezTo>
                    <a:pt x="490" y="1"/>
                    <a:pt x="1" y="491"/>
                    <a:pt x="1" y="1093"/>
                  </a:cubicBezTo>
                  <a:lnTo>
                    <a:pt x="1" y="10154"/>
                  </a:lnTo>
                  <a:cubicBezTo>
                    <a:pt x="1" y="10759"/>
                    <a:pt x="491" y="11247"/>
                    <a:pt x="1093" y="11247"/>
                  </a:cubicBezTo>
                  <a:lnTo>
                    <a:pt x="10154" y="11247"/>
                  </a:lnTo>
                  <a:cubicBezTo>
                    <a:pt x="10756" y="11247"/>
                    <a:pt x="11245" y="10759"/>
                    <a:pt x="11246" y="10154"/>
                  </a:cubicBezTo>
                  <a:lnTo>
                    <a:pt x="11246" y="1093"/>
                  </a:lnTo>
                  <a:cubicBezTo>
                    <a:pt x="11246" y="490"/>
                    <a:pt x="10756" y="1"/>
                    <a:pt x="10154" y="1"/>
                  </a:cubicBezTo>
                  <a:close/>
                </a:path>
              </a:pathLst>
            </a:custGeom>
            <a:solidFill>
              <a:srgbClr val="FFFFFF">
                <a:alpha val="653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" name="Google Shape;19572;p73">
              <a:extLst>
                <a:ext uri="{FF2B5EF4-FFF2-40B4-BE49-F238E27FC236}">
                  <a16:creationId xmlns:a16="http://schemas.microsoft.com/office/drawing/2014/main" id="{F2481CD8-D7E7-E231-F029-E81ABCA60C10}"/>
                </a:ext>
              </a:extLst>
            </p:cNvPr>
            <p:cNvSpPr/>
            <p:nvPr/>
          </p:nvSpPr>
          <p:spPr>
            <a:xfrm>
              <a:off x="6751625" y="1226400"/>
              <a:ext cx="295075" cy="295100"/>
            </a:xfrm>
            <a:custGeom>
              <a:avLst/>
              <a:gdLst/>
              <a:ahLst/>
              <a:cxnLst/>
              <a:rect l="l" t="t" r="r" b="b"/>
              <a:pathLst>
                <a:path w="11803" h="11804" extrusionOk="0">
                  <a:moveTo>
                    <a:pt x="10435" y="558"/>
                  </a:moveTo>
                  <a:cubicBezTo>
                    <a:pt x="10882" y="558"/>
                    <a:pt x="11245" y="924"/>
                    <a:pt x="11245" y="1372"/>
                  </a:cubicBezTo>
                  <a:lnTo>
                    <a:pt x="11245" y="10432"/>
                  </a:lnTo>
                  <a:cubicBezTo>
                    <a:pt x="11245" y="10880"/>
                    <a:pt x="10880" y="11245"/>
                    <a:pt x="10432" y="11245"/>
                  </a:cubicBezTo>
                  <a:lnTo>
                    <a:pt x="1371" y="11245"/>
                  </a:lnTo>
                  <a:cubicBezTo>
                    <a:pt x="923" y="11245"/>
                    <a:pt x="558" y="10880"/>
                    <a:pt x="558" y="10432"/>
                  </a:cubicBezTo>
                  <a:lnTo>
                    <a:pt x="558" y="1372"/>
                  </a:lnTo>
                  <a:cubicBezTo>
                    <a:pt x="558" y="923"/>
                    <a:pt x="923" y="558"/>
                    <a:pt x="1371" y="558"/>
                  </a:cubicBezTo>
                  <a:lnTo>
                    <a:pt x="10432" y="558"/>
                  </a:lnTo>
                  <a:cubicBezTo>
                    <a:pt x="10433" y="558"/>
                    <a:pt x="10434" y="558"/>
                    <a:pt x="10435" y="558"/>
                  </a:cubicBezTo>
                  <a:close/>
                  <a:moveTo>
                    <a:pt x="1371" y="0"/>
                  </a:moveTo>
                  <a:cubicBezTo>
                    <a:pt x="615" y="0"/>
                    <a:pt x="0" y="615"/>
                    <a:pt x="0" y="1372"/>
                  </a:cubicBezTo>
                  <a:lnTo>
                    <a:pt x="0" y="10432"/>
                  </a:lnTo>
                  <a:cubicBezTo>
                    <a:pt x="0" y="11187"/>
                    <a:pt x="615" y="11804"/>
                    <a:pt x="1371" y="11804"/>
                  </a:cubicBezTo>
                  <a:lnTo>
                    <a:pt x="10432" y="11804"/>
                  </a:lnTo>
                  <a:cubicBezTo>
                    <a:pt x="11188" y="11804"/>
                    <a:pt x="11803" y="11189"/>
                    <a:pt x="11803" y="10432"/>
                  </a:cubicBezTo>
                  <a:lnTo>
                    <a:pt x="11803" y="1372"/>
                  </a:lnTo>
                  <a:cubicBezTo>
                    <a:pt x="11803" y="615"/>
                    <a:pt x="11188" y="0"/>
                    <a:pt x="104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9574;p73">
              <a:extLst>
                <a:ext uri="{FF2B5EF4-FFF2-40B4-BE49-F238E27FC236}">
                  <a16:creationId xmlns:a16="http://schemas.microsoft.com/office/drawing/2014/main" id="{0333CEC7-BD8F-5BA1-F407-10551A15BC9A}"/>
                </a:ext>
              </a:extLst>
            </p:cNvPr>
            <p:cNvSpPr/>
            <p:nvPr/>
          </p:nvSpPr>
          <p:spPr>
            <a:xfrm>
              <a:off x="6839275" y="1307313"/>
              <a:ext cx="119725" cy="119725"/>
            </a:xfrm>
            <a:custGeom>
              <a:avLst/>
              <a:gdLst/>
              <a:ahLst/>
              <a:cxnLst/>
              <a:rect l="l" t="t" r="r" b="b"/>
              <a:pathLst>
                <a:path w="4789" h="4789" extrusionOk="0">
                  <a:moveTo>
                    <a:pt x="2395" y="557"/>
                  </a:moveTo>
                  <a:cubicBezTo>
                    <a:pt x="3406" y="557"/>
                    <a:pt x="4232" y="1380"/>
                    <a:pt x="4232" y="2395"/>
                  </a:cubicBezTo>
                  <a:cubicBezTo>
                    <a:pt x="4232" y="3406"/>
                    <a:pt x="3409" y="4232"/>
                    <a:pt x="2395" y="4232"/>
                  </a:cubicBezTo>
                  <a:cubicBezTo>
                    <a:pt x="1383" y="4232"/>
                    <a:pt x="557" y="3408"/>
                    <a:pt x="557" y="2395"/>
                  </a:cubicBezTo>
                  <a:cubicBezTo>
                    <a:pt x="559" y="1380"/>
                    <a:pt x="1383" y="557"/>
                    <a:pt x="2395" y="557"/>
                  </a:cubicBezTo>
                  <a:close/>
                  <a:moveTo>
                    <a:pt x="2395" y="1"/>
                  </a:moveTo>
                  <a:cubicBezTo>
                    <a:pt x="1076" y="1"/>
                    <a:pt x="1" y="1075"/>
                    <a:pt x="1" y="2395"/>
                  </a:cubicBezTo>
                  <a:cubicBezTo>
                    <a:pt x="1" y="3714"/>
                    <a:pt x="1076" y="4788"/>
                    <a:pt x="2395" y="4788"/>
                  </a:cubicBezTo>
                  <a:cubicBezTo>
                    <a:pt x="3714" y="4788"/>
                    <a:pt x="4789" y="3714"/>
                    <a:pt x="4789" y="2395"/>
                  </a:cubicBezTo>
                  <a:cubicBezTo>
                    <a:pt x="4789" y="1075"/>
                    <a:pt x="3714" y="1"/>
                    <a:pt x="23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9575;p73">
              <a:extLst>
                <a:ext uri="{FF2B5EF4-FFF2-40B4-BE49-F238E27FC236}">
                  <a16:creationId xmlns:a16="http://schemas.microsoft.com/office/drawing/2014/main" id="{66FC5CA3-9CB1-374C-9FB3-79DF2128C266}"/>
                </a:ext>
              </a:extLst>
            </p:cNvPr>
            <p:cNvSpPr/>
            <p:nvPr/>
          </p:nvSpPr>
          <p:spPr>
            <a:xfrm>
              <a:off x="6721050" y="1195800"/>
              <a:ext cx="356275" cy="356275"/>
            </a:xfrm>
            <a:custGeom>
              <a:avLst/>
              <a:gdLst/>
              <a:ahLst/>
              <a:cxnLst/>
              <a:rect l="l" t="t" r="r" b="b"/>
              <a:pathLst>
                <a:path w="14251" h="14251" extrusionOk="0">
                  <a:moveTo>
                    <a:pt x="279" y="0"/>
                  </a:moveTo>
                  <a:cubicBezTo>
                    <a:pt x="125" y="0"/>
                    <a:pt x="1" y="125"/>
                    <a:pt x="1" y="278"/>
                  </a:cubicBezTo>
                  <a:lnTo>
                    <a:pt x="1" y="13972"/>
                  </a:lnTo>
                  <a:cubicBezTo>
                    <a:pt x="1" y="14126"/>
                    <a:pt x="125" y="14250"/>
                    <a:pt x="279" y="14250"/>
                  </a:cubicBezTo>
                  <a:lnTo>
                    <a:pt x="13973" y="14250"/>
                  </a:lnTo>
                  <a:cubicBezTo>
                    <a:pt x="14127" y="14250"/>
                    <a:pt x="14251" y="14126"/>
                    <a:pt x="14251" y="13972"/>
                  </a:cubicBezTo>
                  <a:lnTo>
                    <a:pt x="14251" y="278"/>
                  </a:lnTo>
                  <a:cubicBezTo>
                    <a:pt x="14251" y="125"/>
                    <a:pt x="14127" y="0"/>
                    <a:pt x="13973" y="0"/>
                  </a:cubicBezTo>
                  <a:lnTo>
                    <a:pt x="8377" y="0"/>
                  </a:lnTo>
                  <a:cubicBezTo>
                    <a:pt x="8223" y="0"/>
                    <a:pt x="8099" y="125"/>
                    <a:pt x="8099" y="278"/>
                  </a:cubicBezTo>
                  <a:cubicBezTo>
                    <a:pt x="8099" y="432"/>
                    <a:pt x="8223" y="557"/>
                    <a:pt x="8377" y="557"/>
                  </a:cubicBezTo>
                  <a:lnTo>
                    <a:pt x="13695" y="557"/>
                  </a:lnTo>
                  <a:lnTo>
                    <a:pt x="13695" y="13694"/>
                  </a:lnTo>
                  <a:lnTo>
                    <a:pt x="557" y="13694"/>
                  </a:lnTo>
                  <a:lnTo>
                    <a:pt x="557" y="557"/>
                  </a:lnTo>
                  <a:lnTo>
                    <a:pt x="5873" y="557"/>
                  </a:lnTo>
                  <a:cubicBezTo>
                    <a:pt x="6027" y="557"/>
                    <a:pt x="6152" y="432"/>
                    <a:pt x="6152" y="278"/>
                  </a:cubicBezTo>
                  <a:cubicBezTo>
                    <a:pt x="6152" y="125"/>
                    <a:pt x="6027" y="0"/>
                    <a:pt x="587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9576;p73">
              <a:extLst>
                <a:ext uri="{FF2B5EF4-FFF2-40B4-BE49-F238E27FC236}">
                  <a16:creationId xmlns:a16="http://schemas.microsoft.com/office/drawing/2014/main" id="{A7E9B371-C0C0-B355-77CA-D9569FB7E751}"/>
                </a:ext>
              </a:extLst>
            </p:cNvPr>
            <p:cNvSpPr/>
            <p:nvPr/>
          </p:nvSpPr>
          <p:spPr>
            <a:xfrm>
              <a:off x="6892200" y="1195800"/>
              <a:ext cx="13950" cy="13925"/>
            </a:xfrm>
            <a:custGeom>
              <a:avLst/>
              <a:gdLst/>
              <a:ahLst/>
              <a:cxnLst/>
              <a:rect l="l" t="t" r="r" b="b"/>
              <a:pathLst>
                <a:path w="558" h="557" extrusionOk="0">
                  <a:moveTo>
                    <a:pt x="279" y="0"/>
                  </a:moveTo>
                  <a:cubicBezTo>
                    <a:pt x="125" y="0"/>
                    <a:pt x="1" y="125"/>
                    <a:pt x="1" y="278"/>
                  </a:cubicBezTo>
                  <a:cubicBezTo>
                    <a:pt x="1" y="432"/>
                    <a:pt x="125" y="557"/>
                    <a:pt x="279" y="557"/>
                  </a:cubicBezTo>
                  <a:cubicBezTo>
                    <a:pt x="433" y="557"/>
                    <a:pt x="557" y="432"/>
                    <a:pt x="557" y="278"/>
                  </a:cubicBezTo>
                  <a:cubicBezTo>
                    <a:pt x="557" y="125"/>
                    <a:pt x="431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" name="Google Shape;14710;p44">
            <a:extLst>
              <a:ext uri="{FF2B5EF4-FFF2-40B4-BE49-F238E27FC236}">
                <a16:creationId xmlns:a16="http://schemas.microsoft.com/office/drawing/2014/main" id="{759E5376-1CF9-8C14-58DB-B2DE97E73E7D}"/>
              </a:ext>
            </a:extLst>
          </p:cNvPr>
          <p:cNvGrpSpPr/>
          <p:nvPr/>
        </p:nvGrpSpPr>
        <p:grpSpPr>
          <a:xfrm>
            <a:off x="5891222" y="1112364"/>
            <a:ext cx="540000" cy="540000"/>
            <a:chOff x="1214475" y="819000"/>
            <a:chExt cx="356250" cy="356275"/>
          </a:xfrm>
        </p:grpSpPr>
        <p:sp>
          <p:nvSpPr>
            <p:cNvPr id="11" name="Google Shape;14711;p44">
              <a:extLst>
                <a:ext uri="{FF2B5EF4-FFF2-40B4-BE49-F238E27FC236}">
                  <a16:creationId xmlns:a16="http://schemas.microsoft.com/office/drawing/2014/main" id="{974F8AE4-1463-60AA-B34A-14004A34CFE8}"/>
                </a:ext>
              </a:extLst>
            </p:cNvPr>
            <p:cNvSpPr/>
            <p:nvPr/>
          </p:nvSpPr>
          <p:spPr>
            <a:xfrm>
              <a:off x="1221425" y="825950"/>
              <a:ext cx="342325" cy="342375"/>
            </a:xfrm>
            <a:custGeom>
              <a:avLst/>
              <a:gdLst/>
              <a:ahLst/>
              <a:cxnLst/>
              <a:rect l="l" t="t" r="r" b="b"/>
              <a:pathLst>
                <a:path w="13693" h="13695" extrusionOk="0">
                  <a:moveTo>
                    <a:pt x="1" y="1"/>
                  </a:moveTo>
                  <a:lnTo>
                    <a:pt x="1" y="13695"/>
                  </a:lnTo>
                  <a:lnTo>
                    <a:pt x="13693" y="13695"/>
                  </a:lnTo>
                  <a:lnTo>
                    <a:pt x="136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4712;p44">
              <a:extLst>
                <a:ext uri="{FF2B5EF4-FFF2-40B4-BE49-F238E27FC236}">
                  <a16:creationId xmlns:a16="http://schemas.microsoft.com/office/drawing/2014/main" id="{1E7BBFD9-7001-3C4D-731B-9E9850E78022}"/>
                </a:ext>
              </a:extLst>
            </p:cNvPr>
            <p:cNvSpPr/>
            <p:nvPr/>
          </p:nvSpPr>
          <p:spPr>
            <a:xfrm>
              <a:off x="1252000" y="856600"/>
              <a:ext cx="281150" cy="281125"/>
            </a:xfrm>
            <a:custGeom>
              <a:avLst/>
              <a:gdLst/>
              <a:ahLst/>
              <a:cxnLst/>
              <a:rect l="l" t="t" r="r" b="b"/>
              <a:pathLst>
                <a:path w="11246" h="11245" extrusionOk="0">
                  <a:moveTo>
                    <a:pt x="1092" y="0"/>
                  </a:moveTo>
                  <a:cubicBezTo>
                    <a:pt x="488" y="0"/>
                    <a:pt x="0" y="491"/>
                    <a:pt x="0" y="1093"/>
                  </a:cubicBezTo>
                  <a:lnTo>
                    <a:pt x="0" y="10151"/>
                  </a:lnTo>
                  <a:cubicBezTo>
                    <a:pt x="0" y="10756"/>
                    <a:pt x="491" y="11245"/>
                    <a:pt x="1092" y="11245"/>
                  </a:cubicBezTo>
                  <a:lnTo>
                    <a:pt x="10154" y="11245"/>
                  </a:lnTo>
                  <a:cubicBezTo>
                    <a:pt x="10757" y="11245"/>
                    <a:pt x="11246" y="10756"/>
                    <a:pt x="11246" y="10154"/>
                  </a:cubicBezTo>
                  <a:lnTo>
                    <a:pt x="11246" y="1093"/>
                  </a:lnTo>
                  <a:cubicBezTo>
                    <a:pt x="11246" y="488"/>
                    <a:pt x="10755" y="0"/>
                    <a:pt x="10154" y="0"/>
                  </a:cubicBezTo>
                  <a:close/>
                </a:path>
              </a:pathLst>
            </a:custGeom>
            <a:solidFill>
              <a:srgbClr val="FFFFFF">
                <a:alpha val="653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" name="Google Shape;14713;p44">
              <a:extLst>
                <a:ext uri="{FF2B5EF4-FFF2-40B4-BE49-F238E27FC236}">
                  <a16:creationId xmlns:a16="http://schemas.microsoft.com/office/drawing/2014/main" id="{E1CCAD27-A939-0754-C7B1-4B7A4AA81492}"/>
                </a:ext>
              </a:extLst>
            </p:cNvPr>
            <p:cNvSpPr/>
            <p:nvPr/>
          </p:nvSpPr>
          <p:spPr>
            <a:xfrm>
              <a:off x="1342050" y="937300"/>
              <a:ext cx="87150" cy="119675"/>
            </a:xfrm>
            <a:custGeom>
              <a:avLst/>
              <a:gdLst/>
              <a:ahLst/>
              <a:cxnLst/>
              <a:rect l="l" t="t" r="r" b="b"/>
              <a:pathLst>
                <a:path w="3486" h="4787" extrusionOk="0">
                  <a:moveTo>
                    <a:pt x="279" y="0"/>
                  </a:moveTo>
                  <a:cubicBezTo>
                    <a:pt x="125" y="0"/>
                    <a:pt x="0" y="125"/>
                    <a:pt x="0" y="279"/>
                  </a:cubicBezTo>
                  <a:lnTo>
                    <a:pt x="0" y="4510"/>
                  </a:lnTo>
                  <a:cubicBezTo>
                    <a:pt x="0" y="4662"/>
                    <a:pt x="125" y="4787"/>
                    <a:pt x="279" y="4787"/>
                  </a:cubicBezTo>
                  <a:cubicBezTo>
                    <a:pt x="432" y="4787"/>
                    <a:pt x="557" y="4662"/>
                    <a:pt x="557" y="4508"/>
                  </a:cubicBezTo>
                  <a:lnTo>
                    <a:pt x="557" y="2599"/>
                  </a:lnTo>
                  <a:lnTo>
                    <a:pt x="2929" y="2599"/>
                  </a:lnTo>
                  <a:lnTo>
                    <a:pt x="2929" y="4508"/>
                  </a:lnTo>
                  <a:cubicBezTo>
                    <a:pt x="2929" y="4662"/>
                    <a:pt x="3053" y="4787"/>
                    <a:pt x="3207" y="4787"/>
                  </a:cubicBezTo>
                  <a:cubicBezTo>
                    <a:pt x="3361" y="4787"/>
                    <a:pt x="3485" y="4662"/>
                    <a:pt x="3485" y="4508"/>
                  </a:cubicBezTo>
                  <a:lnTo>
                    <a:pt x="3485" y="279"/>
                  </a:lnTo>
                  <a:cubicBezTo>
                    <a:pt x="3485" y="125"/>
                    <a:pt x="3361" y="0"/>
                    <a:pt x="3207" y="0"/>
                  </a:cubicBezTo>
                  <a:cubicBezTo>
                    <a:pt x="3053" y="0"/>
                    <a:pt x="2929" y="125"/>
                    <a:pt x="2929" y="279"/>
                  </a:cubicBezTo>
                  <a:lnTo>
                    <a:pt x="2929" y="2043"/>
                  </a:lnTo>
                  <a:lnTo>
                    <a:pt x="557" y="2043"/>
                  </a:lnTo>
                  <a:lnTo>
                    <a:pt x="557" y="279"/>
                  </a:lnTo>
                  <a:cubicBezTo>
                    <a:pt x="557" y="125"/>
                    <a:pt x="432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714;p44">
              <a:extLst>
                <a:ext uri="{FF2B5EF4-FFF2-40B4-BE49-F238E27FC236}">
                  <a16:creationId xmlns:a16="http://schemas.microsoft.com/office/drawing/2014/main" id="{77ECF93B-D9EF-CB58-1E8B-DEB592AF434F}"/>
                </a:ext>
              </a:extLst>
            </p:cNvPr>
            <p:cNvSpPr/>
            <p:nvPr/>
          </p:nvSpPr>
          <p:spPr>
            <a:xfrm>
              <a:off x="1214475" y="819000"/>
              <a:ext cx="356250" cy="356275"/>
            </a:xfrm>
            <a:custGeom>
              <a:avLst/>
              <a:gdLst/>
              <a:ahLst/>
              <a:cxnLst/>
              <a:rect l="l" t="t" r="r" b="b"/>
              <a:pathLst>
                <a:path w="14250" h="14251" extrusionOk="0">
                  <a:moveTo>
                    <a:pt x="279" y="1"/>
                  </a:moveTo>
                  <a:cubicBezTo>
                    <a:pt x="125" y="1"/>
                    <a:pt x="0" y="125"/>
                    <a:pt x="0" y="279"/>
                  </a:cubicBezTo>
                  <a:lnTo>
                    <a:pt x="0" y="13973"/>
                  </a:lnTo>
                  <a:cubicBezTo>
                    <a:pt x="0" y="14126"/>
                    <a:pt x="125" y="14251"/>
                    <a:pt x="279" y="14251"/>
                  </a:cubicBezTo>
                  <a:lnTo>
                    <a:pt x="13971" y="14251"/>
                  </a:lnTo>
                  <a:cubicBezTo>
                    <a:pt x="14125" y="14251"/>
                    <a:pt x="14249" y="14126"/>
                    <a:pt x="14249" y="13973"/>
                  </a:cubicBezTo>
                  <a:lnTo>
                    <a:pt x="14249" y="279"/>
                  </a:lnTo>
                  <a:cubicBezTo>
                    <a:pt x="14249" y="125"/>
                    <a:pt x="14125" y="1"/>
                    <a:pt x="13971" y="1"/>
                  </a:cubicBezTo>
                  <a:lnTo>
                    <a:pt x="8377" y="1"/>
                  </a:lnTo>
                  <a:cubicBezTo>
                    <a:pt x="8223" y="1"/>
                    <a:pt x="8098" y="125"/>
                    <a:pt x="8098" y="279"/>
                  </a:cubicBezTo>
                  <a:cubicBezTo>
                    <a:pt x="8098" y="433"/>
                    <a:pt x="8223" y="557"/>
                    <a:pt x="8377" y="557"/>
                  </a:cubicBezTo>
                  <a:lnTo>
                    <a:pt x="13693" y="557"/>
                  </a:lnTo>
                  <a:lnTo>
                    <a:pt x="13693" y="13695"/>
                  </a:lnTo>
                  <a:lnTo>
                    <a:pt x="557" y="13695"/>
                  </a:lnTo>
                  <a:lnTo>
                    <a:pt x="557" y="557"/>
                  </a:lnTo>
                  <a:lnTo>
                    <a:pt x="5873" y="557"/>
                  </a:lnTo>
                  <a:cubicBezTo>
                    <a:pt x="6027" y="557"/>
                    <a:pt x="6151" y="433"/>
                    <a:pt x="6151" y="279"/>
                  </a:cubicBezTo>
                  <a:cubicBezTo>
                    <a:pt x="6151" y="125"/>
                    <a:pt x="6027" y="1"/>
                    <a:pt x="5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4715;p44">
              <a:extLst>
                <a:ext uri="{FF2B5EF4-FFF2-40B4-BE49-F238E27FC236}">
                  <a16:creationId xmlns:a16="http://schemas.microsoft.com/office/drawing/2014/main" id="{FD61F547-B6C9-2F31-5A95-D41DCBF74902}"/>
                </a:ext>
              </a:extLst>
            </p:cNvPr>
            <p:cNvSpPr/>
            <p:nvPr/>
          </p:nvSpPr>
          <p:spPr>
            <a:xfrm>
              <a:off x="1245075" y="849650"/>
              <a:ext cx="295075" cy="295075"/>
            </a:xfrm>
            <a:custGeom>
              <a:avLst/>
              <a:gdLst/>
              <a:ahLst/>
              <a:cxnLst/>
              <a:rect l="l" t="t" r="r" b="b"/>
              <a:pathLst>
                <a:path w="11803" h="11803" extrusionOk="0">
                  <a:moveTo>
                    <a:pt x="10433" y="558"/>
                  </a:moveTo>
                  <a:cubicBezTo>
                    <a:pt x="10882" y="558"/>
                    <a:pt x="11245" y="924"/>
                    <a:pt x="11245" y="1371"/>
                  </a:cubicBezTo>
                  <a:lnTo>
                    <a:pt x="11245" y="10432"/>
                  </a:lnTo>
                  <a:cubicBezTo>
                    <a:pt x="11245" y="10880"/>
                    <a:pt x="10880" y="11245"/>
                    <a:pt x="10432" y="11245"/>
                  </a:cubicBezTo>
                  <a:lnTo>
                    <a:pt x="1369" y="11245"/>
                  </a:lnTo>
                  <a:cubicBezTo>
                    <a:pt x="921" y="11245"/>
                    <a:pt x="557" y="10880"/>
                    <a:pt x="557" y="10432"/>
                  </a:cubicBezTo>
                  <a:lnTo>
                    <a:pt x="557" y="1371"/>
                  </a:lnTo>
                  <a:cubicBezTo>
                    <a:pt x="557" y="923"/>
                    <a:pt x="921" y="558"/>
                    <a:pt x="1369" y="558"/>
                  </a:cubicBezTo>
                  <a:lnTo>
                    <a:pt x="10431" y="558"/>
                  </a:lnTo>
                  <a:cubicBezTo>
                    <a:pt x="10432" y="558"/>
                    <a:pt x="10433" y="558"/>
                    <a:pt x="10433" y="558"/>
                  </a:cubicBezTo>
                  <a:close/>
                  <a:moveTo>
                    <a:pt x="1369" y="0"/>
                  </a:moveTo>
                  <a:cubicBezTo>
                    <a:pt x="615" y="0"/>
                    <a:pt x="0" y="614"/>
                    <a:pt x="0" y="1371"/>
                  </a:cubicBezTo>
                  <a:lnTo>
                    <a:pt x="0" y="10432"/>
                  </a:lnTo>
                  <a:cubicBezTo>
                    <a:pt x="0" y="11187"/>
                    <a:pt x="615" y="11802"/>
                    <a:pt x="1371" y="11802"/>
                  </a:cubicBezTo>
                  <a:lnTo>
                    <a:pt x="10432" y="11802"/>
                  </a:lnTo>
                  <a:cubicBezTo>
                    <a:pt x="11188" y="11802"/>
                    <a:pt x="11803" y="11187"/>
                    <a:pt x="11803" y="10432"/>
                  </a:cubicBezTo>
                  <a:lnTo>
                    <a:pt x="11803" y="1371"/>
                  </a:lnTo>
                  <a:cubicBezTo>
                    <a:pt x="11803" y="615"/>
                    <a:pt x="11188" y="0"/>
                    <a:pt x="104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4717;p44">
              <a:extLst>
                <a:ext uri="{FF2B5EF4-FFF2-40B4-BE49-F238E27FC236}">
                  <a16:creationId xmlns:a16="http://schemas.microsoft.com/office/drawing/2014/main" id="{70140851-FA99-3128-8095-AD9D4479C197}"/>
                </a:ext>
              </a:extLst>
            </p:cNvPr>
            <p:cNvSpPr/>
            <p:nvPr/>
          </p:nvSpPr>
          <p:spPr>
            <a:xfrm>
              <a:off x="1385625" y="819000"/>
              <a:ext cx="13925" cy="13950"/>
            </a:xfrm>
            <a:custGeom>
              <a:avLst/>
              <a:gdLst/>
              <a:ahLst/>
              <a:cxnLst/>
              <a:rect l="l" t="t" r="r" b="b"/>
              <a:pathLst>
                <a:path w="557" h="558" extrusionOk="0">
                  <a:moveTo>
                    <a:pt x="279" y="1"/>
                  </a:moveTo>
                  <a:cubicBezTo>
                    <a:pt x="125" y="1"/>
                    <a:pt x="1" y="125"/>
                    <a:pt x="1" y="279"/>
                  </a:cubicBezTo>
                  <a:cubicBezTo>
                    <a:pt x="1" y="433"/>
                    <a:pt x="125" y="557"/>
                    <a:pt x="279" y="557"/>
                  </a:cubicBezTo>
                  <a:cubicBezTo>
                    <a:pt x="433" y="557"/>
                    <a:pt x="557" y="433"/>
                    <a:pt x="557" y="279"/>
                  </a:cubicBezTo>
                  <a:cubicBezTo>
                    <a:pt x="557" y="125"/>
                    <a:pt x="433" y="1"/>
                    <a:pt x="2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9569;p73">
            <a:extLst>
              <a:ext uri="{FF2B5EF4-FFF2-40B4-BE49-F238E27FC236}">
                <a16:creationId xmlns:a16="http://schemas.microsoft.com/office/drawing/2014/main" id="{2CB845BA-F1DF-008A-7B6F-9AD5464AB077}"/>
              </a:ext>
            </a:extLst>
          </p:cNvPr>
          <p:cNvGrpSpPr/>
          <p:nvPr/>
        </p:nvGrpSpPr>
        <p:grpSpPr>
          <a:xfrm>
            <a:off x="6730612" y="1112947"/>
            <a:ext cx="540000" cy="540000"/>
            <a:chOff x="6721050" y="1195800"/>
            <a:chExt cx="356275" cy="356275"/>
          </a:xfrm>
        </p:grpSpPr>
        <p:sp>
          <p:nvSpPr>
            <p:cNvPr id="18" name="Google Shape;19570;p73">
              <a:extLst>
                <a:ext uri="{FF2B5EF4-FFF2-40B4-BE49-F238E27FC236}">
                  <a16:creationId xmlns:a16="http://schemas.microsoft.com/office/drawing/2014/main" id="{0F76B7FE-2A09-7721-427A-5552D15685CE}"/>
                </a:ext>
              </a:extLst>
            </p:cNvPr>
            <p:cNvSpPr/>
            <p:nvPr/>
          </p:nvSpPr>
          <p:spPr>
            <a:xfrm>
              <a:off x="6727975" y="1202750"/>
              <a:ext cx="342325" cy="342375"/>
            </a:xfrm>
            <a:custGeom>
              <a:avLst/>
              <a:gdLst/>
              <a:ahLst/>
              <a:cxnLst/>
              <a:rect l="l" t="t" r="r" b="b"/>
              <a:pathLst>
                <a:path w="13693" h="13695" extrusionOk="0">
                  <a:moveTo>
                    <a:pt x="1" y="0"/>
                  </a:moveTo>
                  <a:lnTo>
                    <a:pt x="1" y="13694"/>
                  </a:lnTo>
                  <a:lnTo>
                    <a:pt x="13693" y="13694"/>
                  </a:lnTo>
                  <a:lnTo>
                    <a:pt x="1369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571;p73">
              <a:extLst>
                <a:ext uri="{FF2B5EF4-FFF2-40B4-BE49-F238E27FC236}">
                  <a16:creationId xmlns:a16="http://schemas.microsoft.com/office/drawing/2014/main" id="{FA5EFB3B-0A8D-8DE3-2309-1474D6E1AA43}"/>
                </a:ext>
              </a:extLst>
            </p:cNvPr>
            <p:cNvSpPr/>
            <p:nvPr/>
          </p:nvSpPr>
          <p:spPr>
            <a:xfrm>
              <a:off x="6758575" y="1233300"/>
              <a:ext cx="281175" cy="281175"/>
            </a:xfrm>
            <a:custGeom>
              <a:avLst/>
              <a:gdLst/>
              <a:ahLst/>
              <a:cxnLst/>
              <a:rect l="l" t="t" r="r" b="b"/>
              <a:pathLst>
                <a:path w="11247" h="11247" extrusionOk="0">
                  <a:moveTo>
                    <a:pt x="1093" y="1"/>
                  </a:moveTo>
                  <a:cubicBezTo>
                    <a:pt x="490" y="1"/>
                    <a:pt x="1" y="491"/>
                    <a:pt x="1" y="1093"/>
                  </a:cubicBezTo>
                  <a:lnTo>
                    <a:pt x="1" y="10154"/>
                  </a:lnTo>
                  <a:cubicBezTo>
                    <a:pt x="1" y="10759"/>
                    <a:pt x="491" y="11247"/>
                    <a:pt x="1093" y="11247"/>
                  </a:cubicBezTo>
                  <a:lnTo>
                    <a:pt x="10154" y="11247"/>
                  </a:lnTo>
                  <a:cubicBezTo>
                    <a:pt x="10756" y="11247"/>
                    <a:pt x="11245" y="10759"/>
                    <a:pt x="11246" y="10154"/>
                  </a:cubicBezTo>
                  <a:lnTo>
                    <a:pt x="11246" y="1093"/>
                  </a:lnTo>
                  <a:cubicBezTo>
                    <a:pt x="11246" y="490"/>
                    <a:pt x="10756" y="1"/>
                    <a:pt x="10154" y="1"/>
                  </a:cubicBezTo>
                  <a:close/>
                </a:path>
              </a:pathLst>
            </a:custGeom>
            <a:solidFill>
              <a:srgbClr val="FFFFFF">
                <a:alpha val="653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" name="Google Shape;19572;p73">
              <a:extLst>
                <a:ext uri="{FF2B5EF4-FFF2-40B4-BE49-F238E27FC236}">
                  <a16:creationId xmlns:a16="http://schemas.microsoft.com/office/drawing/2014/main" id="{B9CE07E1-D6BC-D4CB-35CA-9A50D6C48534}"/>
                </a:ext>
              </a:extLst>
            </p:cNvPr>
            <p:cNvSpPr/>
            <p:nvPr/>
          </p:nvSpPr>
          <p:spPr>
            <a:xfrm>
              <a:off x="6751625" y="1226400"/>
              <a:ext cx="295075" cy="295100"/>
            </a:xfrm>
            <a:custGeom>
              <a:avLst/>
              <a:gdLst/>
              <a:ahLst/>
              <a:cxnLst/>
              <a:rect l="l" t="t" r="r" b="b"/>
              <a:pathLst>
                <a:path w="11803" h="11804" extrusionOk="0">
                  <a:moveTo>
                    <a:pt x="10435" y="558"/>
                  </a:moveTo>
                  <a:cubicBezTo>
                    <a:pt x="10882" y="558"/>
                    <a:pt x="11245" y="924"/>
                    <a:pt x="11245" y="1372"/>
                  </a:cubicBezTo>
                  <a:lnTo>
                    <a:pt x="11245" y="10432"/>
                  </a:lnTo>
                  <a:cubicBezTo>
                    <a:pt x="11245" y="10880"/>
                    <a:pt x="10880" y="11245"/>
                    <a:pt x="10432" y="11245"/>
                  </a:cubicBezTo>
                  <a:lnTo>
                    <a:pt x="1371" y="11245"/>
                  </a:lnTo>
                  <a:cubicBezTo>
                    <a:pt x="923" y="11245"/>
                    <a:pt x="558" y="10880"/>
                    <a:pt x="558" y="10432"/>
                  </a:cubicBezTo>
                  <a:lnTo>
                    <a:pt x="558" y="1372"/>
                  </a:lnTo>
                  <a:cubicBezTo>
                    <a:pt x="558" y="923"/>
                    <a:pt x="923" y="558"/>
                    <a:pt x="1371" y="558"/>
                  </a:cubicBezTo>
                  <a:lnTo>
                    <a:pt x="10432" y="558"/>
                  </a:lnTo>
                  <a:cubicBezTo>
                    <a:pt x="10433" y="558"/>
                    <a:pt x="10434" y="558"/>
                    <a:pt x="10435" y="558"/>
                  </a:cubicBezTo>
                  <a:close/>
                  <a:moveTo>
                    <a:pt x="1371" y="0"/>
                  </a:moveTo>
                  <a:cubicBezTo>
                    <a:pt x="615" y="0"/>
                    <a:pt x="0" y="615"/>
                    <a:pt x="0" y="1372"/>
                  </a:cubicBezTo>
                  <a:lnTo>
                    <a:pt x="0" y="10432"/>
                  </a:lnTo>
                  <a:cubicBezTo>
                    <a:pt x="0" y="11187"/>
                    <a:pt x="615" y="11804"/>
                    <a:pt x="1371" y="11804"/>
                  </a:cubicBezTo>
                  <a:lnTo>
                    <a:pt x="10432" y="11804"/>
                  </a:lnTo>
                  <a:cubicBezTo>
                    <a:pt x="11188" y="11804"/>
                    <a:pt x="11803" y="11189"/>
                    <a:pt x="11803" y="10432"/>
                  </a:cubicBezTo>
                  <a:lnTo>
                    <a:pt x="11803" y="1372"/>
                  </a:lnTo>
                  <a:cubicBezTo>
                    <a:pt x="11803" y="615"/>
                    <a:pt x="11188" y="0"/>
                    <a:pt x="104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9574;p73">
              <a:extLst>
                <a:ext uri="{FF2B5EF4-FFF2-40B4-BE49-F238E27FC236}">
                  <a16:creationId xmlns:a16="http://schemas.microsoft.com/office/drawing/2014/main" id="{4DA5964E-3FBE-647E-1034-3848832983E4}"/>
                </a:ext>
              </a:extLst>
            </p:cNvPr>
            <p:cNvSpPr/>
            <p:nvPr/>
          </p:nvSpPr>
          <p:spPr>
            <a:xfrm>
              <a:off x="6839275" y="1307313"/>
              <a:ext cx="119725" cy="119725"/>
            </a:xfrm>
            <a:custGeom>
              <a:avLst/>
              <a:gdLst/>
              <a:ahLst/>
              <a:cxnLst/>
              <a:rect l="l" t="t" r="r" b="b"/>
              <a:pathLst>
                <a:path w="4789" h="4789" extrusionOk="0">
                  <a:moveTo>
                    <a:pt x="2395" y="557"/>
                  </a:moveTo>
                  <a:cubicBezTo>
                    <a:pt x="3406" y="557"/>
                    <a:pt x="4232" y="1380"/>
                    <a:pt x="4232" y="2395"/>
                  </a:cubicBezTo>
                  <a:cubicBezTo>
                    <a:pt x="4232" y="3406"/>
                    <a:pt x="3409" y="4232"/>
                    <a:pt x="2395" y="4232"/>
                  </a:cubicBezTo>
                  <a:cubicBezTo>
                    <a:pt x="1383" y="4232"/>
                    <a:pt x="557" y="3408"/>
                    <a:pt x="557" y="2395"/>
                  </a:cubicBezTo>
                  <a:cubicBezTo>
                    <a:pt x="559" y="1380"/>
                    <a:pt x="1383" y="557"/>
                    <a:pt x="2395" y="557"/>
                  </a:cubicBezTo>
                  <a:close/>
                  <a:moveTo>
                    <a:pt x="2395" y="1"/>
                  </a:moveTo>
                  <a:cubicBezTo>
                    <a:pt x="1076" y="1"/>
                    <a:pt x="1" y="1075"/>
                    <a:pt x="1" y="2395"/>
                  </a:cubicBezTo>
                  <a:cubicBezTo>
                    <a:pt x="1" y="3714"/>
                    <a:pt x="1076" y="4788"/>
                    <a:pt x="2395" y="4788"/>
                  </a:cubicBezTo>
                  <a:cubicBezTo>
                    <a:pt x="3714" y="4788"/>
                    <a:pt x="4789" y="3714"/>
                    <a:pt x="4789" y="2395"/>
                  </a:cubicBezTo>
                  <a:cubicBezTo>
                    <a:pt x="4789" y="1075"/>
                    <a:pt x="3714" y="1"/>
                    <a:pt x="23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9575;p73">
              <a:extLst>
                <a:ext uri="{FF2B5EF4-FFF2-40B4-BE49-F238E27FC236}">
                  <a16:creationId xmlns:a16="http://schemas.microsoft.com/office/drawing/2014/main" id="{E6464225-10E3-B6FE-089A-D36F99DB7DBF}"/>
                </a:ext>
              </a:extLst>
            </p:cNvPr>
            <p:cNvSpPr/>
            <p:nvPr/>
          </p:nvSpPr>
          <p:spPr>
            <a:xfrm>
              <a:off x="6721050" y="1195800"/>
              <a:ext cx="356275" cy="356275"/>
            </a:xfrm>
            <a:custGeom>
              <a:avLst/>
              <a:gdLst/>
              <a:ahLst/>
              <a:cxnLst/>
              <a:rect l="l" t="t" r="r" b="b"/>
              <a:pathLst>
                <a:path w="14251" h="14251" extrusionOk="0">
                  <a:moveTo>
                    <a:pt x="279" y="0"/>
                  </a:moveTo>
                  <a:cubicBezTo>
                    <a:pt x="125" y="0"/>
                    <a:pt x="1" y="125"/>
                    <a:pt x="1" y="278"/>
                  </a:cubicBezTo>
                  <a:lnTo>
                    <a:pt x="1" y="13972"/>
                  </a:lnTo>
                  <a:cubicBezTo>
                    <a:pt x="1" y="14126"/>
                    <a:pt x="125" y="14250"/>
                    <a:pt x="279" y="14250"/>
                  </a:cubicBezTo>
                  <a:lnTo>
                    <a:pt x="13973" y="14250"/>
                  </a:lnTo>
                  <a:cubicBezTo>
                    <a:pt x="14127" y="14250"/>
                    <a:pt x="14251" y="14126"/>
                    <a:pt x="14251" y="13972"/>
                  </a:cubicBezTo>
                  <a:lnTo>
                    <a:pt x="14251" y="278"/>
                  </a:lnTo>
                  <a:cubicBezTo>
                    <a:pt x="14251" y="125"/>
                    <a:pt x="14127" y="0"/>
                    <a:pt x="13973" y="0"/>
                  </a:cubicBezTo>
                  <a:lnTo>
                    <a:pt x="8377" y="0"/>
                  </a:lnTo>
                  <a:cubicBezTo>
                    <a:pt x="8223" y="0"/>
                    <a:pt x="8099" y="125"/>
                    <a:pt x="8099" y="278"/>
                  </a:cubicBezTo>
                  <a:cubicBezTo>
                    <a:pt x="8099" y="432"/>
                    <a:pt x="8223" y="557"/>
                    <a:pt x="8377" y="557"/>
                  </a:cubicBezTo>
                  <a:lnTo>
                    <a:pt x="13695" y="557"/>
                  </a:lnTo>
                  <a:lnTo>
                    <a:pt x="13695" y="13694"/>
                  </a:lnTo>
                  <a:lnTo>
                    <a:pt x="557" y="13694"/>
                  </a:lnTo>
                  <a:lnTo>
                    <a:pt x="557" y="557"/>
                  </a:lnTo>
                  <a:lnTo>
                    <a:pt x="5873" y="557"/>
                  </a:lnTo>
                  <a:cubicBezTo>
                    <a:pt x="6027" y="557"/>
                    <a:pt x="6152" y="432"/>
                    <a:pt x="6152" y="278"/>
                  </a:cubicBezTo>
                  <a:cubicBezTo>
                    <a:pt x="6152" y="125"/>
                    <a:pt x="6027" y="0"/>
                    <a:pt x="587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9576;p73">
              <a:extLst>
                <a:ext uri="{FF2B5EF4-FFF2-40B4-BE49-F238E27FC236}">
                  <a16:creationId xmlns:a16="http://schemas.microsoft.com/office/drawing/2014/main" id="{DB5915A2-D956-52DB-8EA1-9E6BC1F50B66}"/>
                </a:ext>
              </a:extLst>
            </p:cNvPr>
            <p:cNvSpPr/>
            <p:nvPr/>
          </p:nvSpPr>
          <p:spPr>
            <a:xfrm>
              <a:off x="6892200" y="1195800"/>
              <a:ext cx="13950" cy="13925"/>
            </a:xfrm>
            <a:custGeom>
              <a:avLst/>
              <a:gdLst/>
              <a:ahLst/>
              <a:cxnLst/>
              <a:rect l="l" t="t" r="r" b="b"/>
              <a:pathLst>
                <a:path w="558" h="557" extrusionOk="0">
                  <a:moveTo>
                    <a:pt x="279" y="0"/>
                  </a:moveTo>
                  <a:cubicBezTo>
                    <a:pt x="125" y="0"/>
                    <a:pt x="1" y="125"/>
                    <a:pt x="1" y="278"/>
                  </a:cubicBezTo>
                  <a:cubicBezTo>
                    <a:pt x="1" y="432"/>
                    <a:pt x="125" y="557"/>
                    <a:pt x="279" y="557"/>
                  </a:cubicBezTo>
                  <a:cubicBezTo>
                    <a:pt x="433" y="557"/>
                    <a:pt x="557" y="432"/>
                    <a:pt x="557" y="278"/>
                  </a:cubicBezTo>
                  <a:cubicBezTo>
                    <a:pt x="557" y="125"/>
                    <a:pt x="431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oogle Shape;14710;p44">
            <a:extLst>
              <a:ext uri="{FF2B5EF4-FFF2-40B4-BE49-F238E27FC236}">
                <a16:creationId xmlns:a16="http://schemas.microsoft.com/office/drawing/2014/main" id="{C99D31C4-CBE2-50F1-04B8-C12C15588EB5}"/>
              </a:ext>
            </a:extLst>
          </p:cNvPr>
          <p:cNvGrpSpPr/>
          <p:nvPr/>
        </p:nvGrpSpPr>
        <p:grpSpPr>
          <a:xfrm>
            <a:off x="6478242" y="1529888"/>
            <a:ext cx="180000" cy="180000"/>
            <a:chOff x="1214475" y="819000"/>
            <a:chExt cx="356250" cy="356275"/>
          </a:xfrm>
        </p:grpSpPr>
        <p:sp>
          <p:nvSpPr>
            <p:cNvPr id="14688" name="Google Shape;14711;p44">
              <a:extLst>
                <a:ext uri="{FF2B5EF4-FFF2-40B4-BE49-F238E27FC236}">
                  <a16:creationId xmlns:a16="http://schemas.microsoft.com/office/drawing/2014/main" id="{12821CA8-8BD1-1031-AB2B-42948E0B06D1}"/>
                </a:ext>
              </a:extLst>
            </p:cNvPr>
            <p:cNvSpPr/>
            <p:nvPr/>
          </p:nvSpPr>
          <p:spPr>
            <a:xfrm>
              <a:off x="1221425" y="825950"/>
              <a:ext cx="342325" cy="342375"/>
            </a:xfrm>
            <a:custGeom>
              <a:avLst/>
              <a:gdLst/>
              <a:ahLst/>
              <a:cxnLst/>
              <a:rect l="l" t="t" r="r" b="b"/>
              <a:pathLst>
                <a:path w="13693" h="13695" extrusionOk="0">
                  <a:moveTo>
                    <a:pt x="1" y="1"/>
                  </a:moveTo>
                  <a:lnTo>
                    <a:pt x="1" y="13695"/>
                  </a:lnTo>
                  <a:lnTo>
                    <a:pt x="13693" y="13695"/>
                  </a:lnTo>
                  <a:lnTo>
                    <a:pt x="136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9" name="Google Shape;14712;p44">
              <a:extLst>
                <a:ext uri="{FF2B5EF4-FFF2-40B4-BE49-F238E27FC236}">
                  <a16:creationId xmlns:a16="http://schemas.microsoft.com/office/drawing/2014/main" id="{95C441D3-042C-8962-9E13-89CFCB6EB93E}"/>
                </a:ext>
              </a:extLst>
            </p:cNvPr>
            <p:cNvSpPr/>
            <p:nvPr/>
          </p:nvSpPr>
          <p:spPr>
            <a:xfrm>
              <a:off x="1251998" y="856600"/>
              <a:ext cx="281150" cy="281125"/>
            </a:xfrm>
            <a:custGeom>
              <a:avLst/>
              <a:gdLst/>
              <a:ahLst/>
              <a:cxnLst/>
              <a:rect l="l" t="t" r="r" b="b"/>
              <a:pathLst>
                <a:path w="11246" h="11245" extrusionOk="0">
                  <a:moveTo>
                    <a:pt x="1092" y="0"/>
                  </a:moveTo>
                  <a:cubicBezTo>
                    <a:pt x="488" y="0"/>
                    <a:pt x="0" y="491"/>
                    <a:pt x="0" y="1093"/>
                  </a:cubicBezTo>
                  <a:lnTo>
                    <a:pt x="0" y="10151"/>
                  </a:lnTo>
                  <a:cubicBezTo>
                    <a:pt x="0" y="10756"/>
                    <a:pt x="491" y="11245"/>
                    <a:pt x="1092" y="11245"/>
                  </a:cubicBezTo>
                  <a:lnTo>
                    <a:pt x="10154" y="11245"/>
                  </a:lnTo>
                  <a:cubicBezTo>
                    <a:pt x="10757" y="11245"/>
                    <a:pt x="11246" y="10756"/>
                    <a:pt x="11246" y="10154"/>
                  </a:cubicBezTo>
                  <a:lnTo>
                    <a:pt x="11246" y="1093"/>
                  </a:lnTo>
                  <a:cubicBezTo>
                    <a:pt x="11246" y="488"/>
                    <a:pt x="10755" y="0"/>
                    <a:pt x="10154" y="0"/>
                  </a:cubicBezTo>
                  <a:close/>
                </a:path>
              </a:pathLst>
            </a:custGeom>
            <a:solidFill>
              <a:srgbClr val="FFFFFF">
                <a:alpha val="653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PH" sz="2000" dirty="0"/>
                <a:t>2</a:t>
              </a:r>
              <a:endParaRPr sz="2000" dirty="0"/>
            </a:p>
          </p:txBody>
        </p:sp>
        <p:sp>
          <p:nvSpPr>
            <p:cNvPr id="14691" name="Google Shape;14714;p44">
              <a:extLst>
                <a:ext uri="{FF2B5EF4-FFF2-40B4-BE49-F238E27FC236}">
                  <a16:creationId xmlns:a16="http://schemas.microsoft.com/office/drawing/2014/main" id="{8C0E69C1-1964-DC0C-85CF-A850B80CBE1C}"/>
                </a:ext>
              </a:extLst>
            </p:cNvPr>
            <p:cNvSpPr/>
            <p:nvPr/>
          </p:nvSpPr>
          <p:spPr>
            <a:xfrm>
              <a:off x="1214475" y="819000"/>
              <a:ext cx="356250" cy="356275"/>
            </a:xfrm>
            <a:custGeom>
              <a:avLst/>
              <a:gdLst/>
              <a:ahLst/>
              <a:cxnLst/>
              <a:rect l="l" t="t" r="r" b="b"/>
              <a:pathLst>
                <a:path w="14250" h="14251" extrusionOk="0">
                  <a:moveTo>
                    <a:pt x="279" y="1"/>
                  </a:moveTo>
                  <a:cubicBezTo>
                    <a:pt x="125" y="1"/>
                    <a:pt x="0" y="125"/>
                    <a:pt x="0" y="279"/>
                  </a:cubicBezTo>
                  <a:lnTo>
                    <a:pt x="0" y="13973"/>
                  </a:lnTo>
                  <a:cubicBezTo>
                    <a:pt x="0" y="14126"/>
                    <a:pt x="125" y="14251"/>
                    <a:pt x="279" y="14251"/>
                  </a:cubicBezTo>
                  <a:lnTo>
                    <a:pt x="13971" y="14251"/>
                  </a:lnTo>
                  <a:cubicBezTo>
                    <a:pt x="14125" y="14251"/>
                    <a:pt x="14249" y="14126"/>
                    <a:pt x="14249" y="13973"/>
                  </a:cubicBezTo>
                  <a:lnTo>
                    <a:pt x="14249" y="279"/>
                  </a:lnTo>
                  <a:cubicBezTo>
                    <a:pt x="14249" y="125"/>
                    <a:pt x="14125" y="1"/>
                    <a:pt x="13971" y="1"/>
                  </a:cubicBezTo>
                  <a:lnTo>
                    <a:pt x="8377" y="1"/>
                  </a:lnTo>
                  <a:cubicBezTo>
                    <a:pt x="8223" y="1"/>
                    <a:pt x="8098" y="125"/>
                    <a:pt x="8098" y="279"/>
                  </a:cubicBezTo>
                  <a:cubicBezTo>
                    <a:pt x="8098" y="433"/>
                    <a:pt x="8223" y="557"/>
                    <a:pt x="8377" y="557"/>
                  </a:cubicBezTo>
                  <a:lnTo>
                    <a:pt x="13693" y="557"/>
                  </a:lnTo>
                  <a:lnTo>
                    <a:pt x="13693" y="13695"/>
                  </a:lnTo>
                  <a:lnTo>
                    <a:pt x="557" y="13695"/>
                  </a:lnTo>
                  <a:lnTo>
                    <a:pt x="557" y="557"/>
                  </a:lnTo>
                  <a:lnTo>
                    <a:pt x="5873" y="557"/>
                  </a:lnTo>
                  <a:cubicBezTo>
                    <a:pt x="6027" y="557"/>
                    <a:pt x="6151" y="433"/>
                    <a:pt x="6151" y="279"/>
                  </a:cubicBezTo>
                  <a:cubicBezTo>
                    <a:pt x="6151" y="125"/>
                    <a:pt x="6027" y="1"/>
                    <a:pt x="5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2" name="Google Shape;14715;p44">
              <a:extLst>
                <a:ext uri="{FF2B5EF4-FFF2-40B4-BE49-F238E27FC236}">
                  <a16:creationId xmlns:a16="http://schemas.microsoft.com/office/drawing/2014/main" id="{1B496480-CB3D-ED16-36EA-4DC4AEF3A3F5}"/>
                </a:ext>
              </a:extLst>
            </p:cNvPr>
            <p:cNvSpPr/>
            <p:nvPr/>
          </p:nvSpPr>
          <p:spPr>
            <a:xfrm>
              <a:off x="1245075" y="849650"/>
              <a:ext cx="295075" cy="295075"/>
            </a:xfrm>
            <a:custGeom>
              <a:avLst/>
              <a:gdLst/>
              <a:ahLst/>
              <a:cxnLst/>
              <a:rect l="l" t="t" r="r" b="b"/>
              <a:pathLst>
                <a:path w="11803" h="11803" extrusionOk="0">
                  <a:moveTo>
                    <a:pt x="10433" y="558"/>
                  </a:moveTo>
                  <a:cubicBezTo>
                    <a:pt x="10882" y="558"/>
                    <a:pt x="11245" y="924"/>
                    <a:pt x="11245" y="1371"/>
                  </a:cubicBezTo>
                  <a:lnTo>
                    <a:pt x="11245" y="10432"/>
                  </a:lnTo>
                  <a:cubicBezTo>
                    <a:pt x="11245" y="10880"/>
                    <a:pt x="10880" y="11245"/>
                    <a:pt x="10432" y="11245"/>
                  </a:cubicBezTo>
                  <a:lnTo>
                    <a:pt x="1369" y="11245"/>
                  </a:lnTo>
                  <a:cubicBezTo>
                    <a:pt x="921" y="11245"/>
                    <a:pt x="557" y="10880"/>
                    <a:pt x="557" y="10432"/>
                  </a:cubicBezTo>
                  <a:lnTo>
                    <a:pt x="557" y="1371"/>
                  </a:lnTo>
                  <a:cubicBezTo>
                    <a:pt x="557" y="923"/>
                    <a:pt x="921" y="558"/>
                    <a:pt x="1369" y="558"/>
                  </a:cubicBezTo>
                  <a:lnTo>
                    <a:pt x="10431" y="558"/>
                  </a:lnTo>
                  <a:cubicBezTo>
                    <a:pt x="10432" y="558"/>
                    <a:pt x="10433" y="558"/>
                    <a:pt x="10433" y="558"/>
                  </a:cubicBezTo>
                  <a:close/>
                  <a:moveTo>
                    <a:pt x="1369" y="0"/>
                  </a:moveTo>
                  <a:cubicBezTo>
                    <a:pt x="615" y="0"/>
                    <a:pt x="0" y="614"/>
                    <a:pt x="0" y="1371"/>
                  </a:cubicBezTo>
                  <a:lnTo>
                    <a:pt x="0" y="10432"/>
                  </a:lnTo>
                  <a:cubicBezTo>
                    <a:pt x="0" y="11187"/>
                    <a:pt x="615" y="11802"/>
                    <a:pt x="1371" y="11802"/>
                  </a:cubicBezTo>
                  <a:lnTo>
                    <a:pt x="10432" y="11802"/>
                  </a:lnTo>
                  <a:cubicBezTo>
                    <a:pt x="11188" y="11802"/>
                    <a:pt x="11803" y="11187"/>
                    <a:pt x="11803" y="10432"/>
                  </a:cubicBezTo>
                  <a:lnTo>
                    <a:pt x="11803" y="1371"/>
                  </a:lnTo>
                  <a:cubicBezTo>
                    <a:pt x="11803" y="615"/>
                    <a:pt x="11188" y="0"/>
                    <a:pt x="104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3" name="Google Shape;14717;p44">
              <a:extLst>
                <a:ext uri="{FF2B5EF4-FFF2-40B4-BE49-F238E27FC236}">
                  <a16:creationId xmlns:a16="http://schemas.microsoft.com/office/drawing/2014/main" id="{3A4EA2E3-2EC9-46A9-5063-5680E5D80F0F}"/>
                </a:ext>
              </a:extLst>
            </p:cNvPr>
            <p:cNvSpPr/>
            <p:nvPr/>
          </p:nvSpPr>
          <p:spPr>
            <a:xfrm>
              <a:off x="1385625" y="819000"/>
              <a:ext cx="13925" cy="13950"/>
            </a:xfrm>
            <a:custGeom>
              <a:avLst/>
              <a:gdLst/>
              <a:ahLst/>
              <a:cxnLst/>
              <a:rect l="l" t="t" r="r" b="b"/>
              <a:pathLst>
                <a:path w="557" h="558" extrusionOk="0">
                  <a:moveTo>
                    <a:pt x="279" y="1"/>
                  </a:moveTo>
                  <a:cubicBezTo>
                    <a:pt x="125" y="1"/>
                    <a:pt x="1" y="125"/>
                    <a:pt x="1" y="279"/>
                  </a:cubicBezTo>
                  <a:cubicBezTo>
                    <a:pt x="1" y="433"/>
                    <a:pt x="125" y="557"/>
                    <a:pt x="279" y="557"/>
                  </a:cubicBezTo>
                  <a:cubicBezTo>
                    <a:pt x="433" y="557"/>
                    <a:pt x="557" y="433"/>
                    <a:pt x="557" y="279"/>
                  </a:cubicBezTo>
                  <a:cubicBezTo>
                    <a:pt x="557" y="125"/>
                    <a:pt x="433" y="1"/>
                    <a:pt x="2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03" name="Google Shape;14710;p44">
            <a:extLst>
              <a:ext uri="{FF2B5EF4-FFF2-40B4-BE49-F238E27FC236}">
                <a16:creationId xmlns:a16="http://schemas.microsoft.com/office/drawing/2014/main" id="{EE0DED37-ABE1-4006-3FD6-B490C699BBB8}"/>
              </a:ext>
            </a:extLst>
          </p:cNvPr>
          <p:cNvGrpSpPr/>
          <p:nvPr/>
        </p:nvGrpSpPr>
        <p:grpSpPr>
          <a:xfrm>
            <a:off x="7342177" y="1515984"/>
            <a:ext cx="180000" cy="180000"/>
            <a:chOff x="1214475" y="819000"/>
            <a:chExt cx="356250" cy="356275"/>
          </a:xfrm>
        </p:grpSpPr>
        <p:sp>
          <p:nvSpPr>
            <p:cNvPr id="14704" name="Google Shape;14711;p44">
              <a:extLst>
                <a:ext uri="{FF2B5EF4-FFF2-40B4-BE49-F238E27FC236}">
                  <a16:creationId xmlns:a16="http://schemas.microsoft.com/office/drawing/2014/main" id="{0F364DB6-02CB-BEE5-78D5-A0746754A51F}"/>
                </a:ext>
              </a:extLst>
            </p:cNvPr>
            <p:cNvSpPr/>
            <p:nvPr/>
          </p:nvSpPr>
          <p:spPr>
            <a:xfrm>
              <a:off x="1221425" y="825950"/>
              <a:ext cx="342325" cy="342375"/>
            </a:xfrm>
            <a:custGeom>
              <a:avLst/>
              <a:gdLst/>
              <a:ahLst/>
              <a:cxnLst/>
              <a:rect l="l" t="t" r="r" b="b"/>
              <a:pathLst>
                <a:path w="13693" h="13695" extrusionOk="0">
                  <a:moveTo>
                    <a:pt x="1" y="1"/>
                  </a:moveTo>
                  <a:lnTo>
                    <a:pt x="1" y="13695"/>
                  </a:lnTo>
                  <a:lnTo>
                    <a:pt x="13693" y="13695"/>
                  </a:lnTo>
                  <a:lnTo>
                    <a:pt x="136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9" name="Google Shape;14712;p44">
              <a:extLst>
                <a:ext uri="{FF2B5EF4-FFF2-40B4-BE49-F238E27FC236}">
                  <a16:creationId xmlns:a16="http://schemas.microsoft.com/office/drawing/2014/main" id="{C3479083-BCD3-E54E-2D1E-F9F33D43CC73}"/>
                </a:ext>
              </a:extLst>
            </p:cNvPr>
            <p:cNvSpPr/>
            <p:nvPr/>
          </p:nvSpPr>
          <p:spPr>
            <a:xfrm>
              <a:off x="1251998" y="856600"/>
              <a:ext cx="281150" cy="281125"/>
            </a:xfrm>
            <a:custGeom>
              <a:avLst/>
              <a:gdLst/>
              <a:ahLst/>
              <a:cxnLst/>
              <a:rect l="l" t="t" r="r" b="b"/>
              <a:pathLst>
                <a:path w="11246" h="11245" extrusionOk="0">
                  <a:moveTo>
                    <a:pt x="1092" y="0"/>
                  </a:moveTo>
                  <a:cubicBezTo>
                    <a:pt x="488" y="0"/>
                    <a:pt x="0" y="491"/>
                    <a:pt x="0" y="1093"/>
                  </a:cubicBezTo>
                  <a:lnTo>
                    <a:pt x="0" y="10151"/>
                  </a:lnTo>
                  <a:cubicBezTo>
                    <a:pt x="0" y="10756"/>
                    <a:pt x="491" y="11245"/>
                    <a:pt x="1092" y="11245"/>
                  </a:cubicBezTo>
                  <a:lnTo>
                    <a:pt x="10154" y="11245"/>
                  </a:lnTo>
                  <a:cubicBezTo>
                    <a:pt x="10757" y="11245"/>
                    <a:pt x="11246" y="10756"/>
                    <a:pt x="11246" y="10154"/>
                  </a:cubicBezTo>
                  <a:lnTo>
                    <a:pt x="11246" y="1093"/>
                  </a:lnTo>
                  <a:cubicBezTo>
                    <a:pt x="11246" y="488"/>
                    <a:pt x="10755" y="0"/>
                    <a:pt x="10154" y="0"/>
                  </a:cubicBezTo>
                  <a:close/>
                </a:path>
              </a:pathLst>
            </a:custGeom>
            <a:solidFill>
              <a:srgbClr val="FFFFFF">
                <a:alpha val="6535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PH" sz="2000" dirty="0"/>
                <a:t>2</a:t>
              </a:r>
              <a:endParaRPr sz="2000" dirty="0"/>
            </a:p>
          </p:txBody>
        </p:sp>
        <p:sp>
          <p:nvSpPr>
            <p:cNvPr id="14740" name="Google Shape;14714;p44">
              <a:extLst>
                <a:ext uri="{FF2B5EF4-FFF2-40B4-BE49-F238E27FC236}">
                  <a16:creationId xmlns:a16="http://schemas.microsoft.com/office/drawing/2014/main" id="{7490C0E2-084F-2910-8FE1-8323F334B58F}"/>
                </a:ext>
              </a:extLst>
            </p:cNvPr>
            <p:cNvSpPr/>
            <p:nvPr/>
          </p:nvSpPr>
          <p:spPr>
            <a:xfrm>
              <a:off x="1214475" y="819000"/>
              <a:ext cx="356250" cy="356275"/>
            </a:xfrm>
            <a:custGeom>
              <a:avLst/>
              <a:gdLst/>
              <a:ahLst/>
              <a:cxnLst/>
              <a:rect l="l" t="t" r="r" b="b"/>
              <a:pathLst>
                <a:path w="14250" h="14251" extrusionOk="0">
                  <a:moveTo>
                    <a:pt x="279" y="1"/>
                  </a:moveTo>
                  <a:cubicBezTo>
                    <a:pt x="125" y="1"/>
                    <a:pt x="0" y="125"/>
                    <a:pt x="0" y="279"/>
                  </a:cubicBezTo>
                  <a:lnTo>
                    <a:pt x="0" y="13973"/>
                  </a:lnTo>
                  <a:cubicBezTo>
                    <a:pt x="0" y="14126"/>
                    <a:pt x="125" y="14251"/>
                    <a:pt x="279" y="14251"/>
                  </a:cubicBezTo>
                  <a:lnTo>
                    <a:pt x="13971" y="14251"/>
                  </a:lnTo>
                  <a:cubicBezTo>
                    <a:pt x="14125" y="14251"/>
                    <a:pt x="14249" y="14126"/>
                    <a:pt x="14249" y="13973"/>
                  </a:cubicBezTo>
                  <a:lnTo>
                    <a:pt x="14249" y="279"/>
                  </a:lnTo>
                  <a:cubicBezTo>
                    <a:pt x="14249" y="125"/>
                    <a:pt x="14125" y="1"/>
                    <a:pt x="13971" y="1"/>
                  </a:cubicBezTo>
                  <a:lnTo>
                    <a:pt x="8377" y="1"/>
                  </a:lnTo>
                  <a:cubicBezTo>
                    <a:pt x="8223" y="1"/>
                    <a:pt x="8098" y="125"/>
                    <a:pt x="8098" y="279"/>
                  </a:cubicBezTo>
                  <a:cubicBezTo>
                    <a:pt x="8098" y="433"/>
                    <a:pt x="8223" y="557"/>
                    <a:pt x="8377" y="557"/>
                  </a:cubicBezTo>
                  <a:lnTo>
                    <a:pt x="13693" y="557"/>
                  </a:lnTo>
                  <a:lnTo>
                    <a:pt x="13693" y="13695"/>
                  </a:lnTo>
                  <a:lnTo>
                    <a:pt x="557" y="13695"/>
                  </a:lnTo>
                  <a:lnTo>
                    <a:pt x="557" y="557"/>
                  </a:lnTo>
                  <a:lnTo>
                    <a:pt x="5873" y="557"/>
                  </a:lnTo>
                  <a:cubicBezTo>
                    <a:pt x="6027" y="557"/>
                    <a:pt x="6151" y="433"/>
                    <a:pt x="6151" y="279"/>
                  </a:cubicBezTo>
                  <a:cubicBezTo>
                    <a:pt x="6151" y="125"/>
                    <a:pt x="6027" y="1"/>
                    <a:pt x="58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1" name="Google Shape;14715;p44">
              <a:extLst>
                <a:ext uri="{FF2B5EF4-FFF2-40B4-BE49-F238E27FC236}">
                  <a16:creationId xmlns:a16="http://schemas.microsoft.com/office/drawing/2014/main" id="{951439B4-9E6C-73C5-6362-894EC02656AB}"/>
                </a:ext>
              </a:extLst>
            </p:cNvPr>
            <p:cNvSpPr/>
            <p:nvPr/>
          </p:nvSpPr>
          <p:spPr>
            <a:xfrm>
              <a:off x="1245075" y="849650"/>
              <a:ext cx="295075" cy="295075"/>
            </a:xfrm>
            <a:custGeom>
              <a:avLst/>
              <a:gdLst/>
              <a:ahLst/>
              <a:cxnLst/>
              <a:rect l="l" t="t" r="r" b="b"/>
              <a:pathLst>
                <a:path w="11803" h="11803" extrusionOk="0">
                  <a:moveTo>
                    <a:pt x="10433" y="558"/>
                  </a:moveTo>
                  <a:cubicBezTo>
                    <a:pt x="10882" y="558"/>
                    <a:pt x="11245" y="924"/>
                    <a:pt x="11245" y="1371"/>
                  </a:cubicBezTo>
                  <a:lnTo>
                    <a:pt x="11245" y="10432"/>
                  </a:lnTo>
                  <a:cubicBezTo>
                    <a:pt x="11245" y="10880"/>
                    <a:pt x="10880" y="11245"/>
                    <a:pt x="10432" y="11245"/>
                  </a:cubicBezTo>
                  <a:lnTo>
                    <a:pt x="1369" y="11245"/>
                  </a:lnTo>
                  <a:cubicBezTo>
                    <a:pt x="921" y="11245"/>
                    <a:pt x="557" y="10880"/>
                    <a:pt x="557" y="10432"/>
                  </a:cubicBezTo>
                  <a:lnTo>
                    <a:pt x="557" y="1371"/>
                  </a:lnTo>
                  <a:cubicBezTo>
                    <a:pt x="557" y="923"/>
                    <a:pt x="921" y="558"/>
                    <a:pt x="1369" y="558"/>
                  </a:cubicBezTo>
                  <a:lnTo>
                    <a:pt x="10431" y="558"/>
                  </a:lnTo>
                  <a:cubicBezTo>
                    <a:pt x="10432" y="558"/>
                    <a:pt x="10433" y="558"/>
                    <a:pt x="10433" y="558"/>
                  </a:cubicBezTo>
                  <a:close/>
                  <a:moveTo>
                    <a:pt x="1369" y="0"/>
                  </a:moveTo>
                  <a:cubicBezTo>
                    <a:pt x="615" y="0"/>
                    <a:pt x="0" y="614"/>
                    <a:pt x="0" y="1371"/>
                  </a:cubicBezTo>
                  <a:lnTo>
                    <a:pt x="0" y="10432"/>
                  </a:lnTo>
                  <a:cubicBezTo>
                    <a:pt x="0" y="11187"/>
                    <a:pt x="615" y="11802"/>
                    <a:pt x="1371" y="11802"/>
                  </a:cubicBezTo>
                  <a:lnTo>
                    <a:pt x="10432" y="11802"/>
                  </a:lnTo>
                  <a:cubicBezTo>
                    <a:pt x="11188" y="11802"/>
                    <a:pt x="11803" y="11187"/>
                    <a:pt x="11803" y="10432"/>
                  </a:cubicBezTo>
                  <a:lnTo>
                    <a:pt x="11803" y="1371"/>
                  </a:lnTo>
                  <a:cubicBezTo>
                    <a:pt x="11803" y="615"/>
                    <a:pt x="11188" y="0"/>
                    <a:pt x="104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2" name="Google Shape;14717;p44">
              <a:extLst>
                <a:ext uri="{FF2B5EF4-FFF2-40B4-BE49-F238E27FC236}">
                  <a16:creationId xmlns:a16="http://schemas.microsoft.com/office/drawing/2014/main" id="{565C9970-E70F-DEA7-F598-13574974656F}"/>
                </a:ext>
              </a:extLst>
            </p:cNvPr>
            <p:cNvSpPr/>
            <p:nvPr/>
          </p:nvSpPr>
          <p:spPr>
            <a:xfrm>
              <a:off x="1385625" y="819000"/>
              <a:ext cx="13925" cy="13950"/>
            </a:xfrm>
            <a:custGeom>
              <a:avLst/>
              <a:gdLst/>
              <a:ahLst/>
              <a:cxnLst/>
              <a:rect l="l" t="t" r="r" b="b"/>
              <a:pathLst>
                <a:path w="557" h="558" extrusionOk="0">
                  <a:moveTo>
                    <a:pt x="279" y="1"/>
                  </a:moveTo>
                  <a:cubicBezTo>
                    <a:pt x="125" y="1"/>
                    <a:pt x="1" y="125"/>
                    <a:pt x="1" y="279"/>
                  </a:cubicBezTo>
                  <a:cubicBezTo>
                    <a:pt x="1" y="433"/>
                    <a:pt x="125" y="557"/>
                    <a:pt x="279" y="557"/>
                  </a:cubicBezTo>
                  <a:cubicBezTo>
                    <a:pt x="433" y="557"/>
                    <a:pt x="557" y="433"/>
                    <a:pt x="557" y="279"/>
                  </a:cubicBezTo>
                  <a:cubicBezTo>
                    <a:pt x="557" y="125"/>
                    <a:pt x="433" y="1"/>
                    <a:pt x="2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08" grpId="0" uiExpand="1" build="p"/>
      <p:bldP spid="1470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03">
          <a:extLst>
            <a:ext uri="{FF2B5EF4-FFF2-40B4-BE49-F238E27FC236}">
              <a16:creationId xmlns:a16="http://schemas.microsoft.com/office/drawing/2014/main" id="{DA7D09E3-CDB7-D0E0-7D56-FBCD8EFA2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4" name="Google Shape;14604;p40">
            <a:extLst>
              <a:ext uri="{FF2B5EF4-FFF2-40B4-BE49-F238E27FC236}">
                <a16:creationId xmlns:a16="http://schemas.microsoft.com/office/drawing/2014/main" id="{3A63CF4F-79EB-44A9-089C-DA29788CD982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567600" y="122557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4605" name="Google Shape;14605;p40">
            <a:extLst>
              <a:ext uri="{FF2B5EF4-FFF2-40B4-BE49-F238E27FC236}">
                <a16:creationId xmlns:a16="http://schemas.microsoft.com/office/drawing/2014/main" id="{AD8D4321-ACD4-1727-5678-FD12913713A2}"/>
              </a:ext>
            </a:extLst>
          </p:cNvPr>
          <p:cNvSpPr txBox="1">
            <a:spLocks noGrp="1"/>
          </p:cNvSpPr>
          <p:nvPr>
            <p:ph type="title" idx="4"/>
          </p:nvPr>
        </p:nvSpPr>
        <p:spPr>
          <a:xfrm>
            <a:off x="4614000" y="122557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14606" name="Google Shape;14606;p40">
            <a:extLst>
              <a:ext uri="{FF2B5EF4-FFF2-40B4-BE49-F238E27FC236}">
                <a16:creationId xmlns:a16="http://schemas.microsoft.com/office/drawing/2014/main" id="{3CCCB80A-5E38-DA31-F997-BE60034E55E6}"/>
              </a:ext>
            </a:extLst>
          </p:cNvPr>
          <p:cNvSpPr txBox="1">
            <a:spLocks noGrp="1"/>
          </p:cNvSpPr>
          <p:nvPr>
            <p:ph type="title" idx="7"/>
          </p:nvPr>
        </p:nvSpPr>
        <p:spPr>
          <a:xfrm>
            <a:off x="567600" y="307172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14607" name="Google Shape;14607;p40">
            <a:extLst>
              <a:ext uri="{FF2B5EF4-FFF2-40B4-BE49-F238E27FC236}">
                <a16:creationId xmlns:a16="http://schemas.microsoft.com/office/drawing/2014/main" id="{61F18122-67A8-C168-8CAC-FEFA9474357E}"/>
              </a:ext>
            </a:extLst>
          </p:cNvPr>
          <p:cNvSpPr txBox="1">
            <a:spLocks noGrp="1"/>
          </p:cNvSpPr>
          <p:nvPr>
            <p:ph type="title" idx="13"/>
          </p:nvPr>
        </p:nvSpPr>
        <p:spPr>
          <a:xfrm>
            <a:off x="4614000" y="307172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4608" name="Google Shape;14608;p40">
            <a:extLst>
              <a:ext uri="{FF2B5EF4-FFF2-40B4-BE49-F238E27FC236}">
                <a16:creationId xmlns:a16="http://schemas.microsoft.com/office/drawing/2014/main" id="{7F276087-0BC3-65B3-2F8F-0345099F76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1742775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H" dirty="0"/>
              <a:t>Percent to Mass</a:t>
            </a:r>
            <a:endParaRPr dirty="0"/>
          </a:p>
        </p:txBody>
      </p:sp>
      <p:sp>
        <p:nvSpPr>
          <p:cNvPr id="14609" name="Google Shape;14609;p40">
            <a:extLst>
              <a:ext uri="{FF2B5EF4-FFF2-40B4-BE49-F238E27FC236}">
                <a16:creationId xmlns:a16="http://schemas.microsoft.com/office/drawing/2014/main" id="{2C9A88C5-8287-9BE8-97CA-F15332F29B6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20000" y="2270475"/>
            <a:ext cx="36576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Assume you have a 100-gram sample, so the percentages become the mass in grams.</a:t>
            </a:r>
            <a:endParaRPr dirty="0"/>
          </a:p>
        </p:txBody>
      </p:sp>
      <p:sp>
        <p:nvSpPr>
          <p:cNvPr id="14610" name="Google Shape;14610;p40">
            <a:extLst>
              <a:ext uri="{FF2B5EF4-FFF2-40B4-BE49-F238E27FC236}">
                <a16:creationId xmlns:a16="http://schemas.microsoft.com/office/drawing/2014/main" id="{E5D19DE5-BD43-A97B-2D3B-FDA444FCA3E4}"/>
              </a:ext>
            </a:extLst>
          </p:cNvPr>
          <p:cNvSpPr txBox="1">
            <a:spLocks noGrp="1"/>
          </p:cNvSpPr>
          <p:nvPr>
            <p:ph type="title" idx="3"/>
          </p:nvPr>
        </p:nvSpPr>
        <p:spPr>
          <a:xfrm>
            <a:off x="4766400" y="1742775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H" dirty="0"/>
              <a:t>Mass to Moles</a:t>
            </a:r>
            <a:endParaRPr dirty="0"/>
          </a:p>
        </p:txBody>
      </p:sp>
      <p:sp>
        <p:nvSpPr>
          <p:cNvPr id="14611" name="Google Shape;14611;p40">
            <a:extLst>
              <a:ext uri="{FF2B5EF4-FFF2-40B4-BE49-F238E27FC236}">
                <a16:creationId xmlns:a16="http://schemas.microsoft.com/office/drawing/2014/main" id="{0B0ED9AD-CA73-709A-648F-87A3B759C232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4766400" y="2270475"/>
            <a:ext cx="36576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Convert the mass of each element to moles using its molar mass from the periodic table.</a:t>
            </a:r>
            <a:endParaRPr dirty="0"/>
          </a:p>
        </p:txBody>
      </p:sp>
      <p:sp>
        <p:nvSpPr>
          <p:cNvPr id="14612" name="Google Shape;14612;p40">
            <a:extLst>
              <a:ext uri="{FF2B5EF4-FFF2-40B4-BE49-F238E27FC236}">
                <a16:creationId xmlns:a16="http://schemas.microsoft.com/office/drawing/2014/main" id="{D64AC34A-5980-1B98-52B4-61C671A5B92F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20000" y="3588700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H" dirty="0"/>
              <a:t>Divide by Small</a:t>
            </a:r>
            <a:endParaRPr dirty="0"/>
          </a:p>
        </p:txBody>
      </p:sp>
      <p:sp>
        <p:nvSpPr>
          <p:cNvPr id="14613" name="Google Shape;14613;p40">
            <a:extLst>
              <a:ext uri="{FF2B5EF4-FFF2-40B4-BE49-F238E27FC236}">
                <a16:creationId xmlns:a16="http://schemas.microsoft.com/office/drawing/2014/main" id="{405979F8-1A88-D181-55D2-A94E7CD7B137}"/>
              </a:ext>
            </a:extLst>
          </p:cNvPr>
          <p:cNvSpPr txBox="1">
            <a:spLocks noGrp="1"/>
          </p:cNvSpPr>
          <p:nvPr>
            <p:ph type="subTitle" idx="8"/>
          </p:nvPr>
        </p:nvSpPr>
        <p:spPr>
          <a:xfrm>
            <a:off x="720000" y="4116399"/>
            <a:ext cx="3657600" cy="7353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Divide the number of moles of each element by the smallest number of moles calculated in the previous step.</a:t>
            </a:r>
            <a:endParaRPr dirty="0"/>
          </a:p>
        </p:txBody>
      </p:sp>
      <p:sp>
        <p:nvSpPr>
          <p:cNvPr id="14614" name="Google Shape;14614;p40">
            <a:extLst>
              <a:ext uri="{FF2B5EF4-FFF2-40B4-BE49-F238E27FC236}">
                <a16:creationId xmlns:a16="http://schemas.microsoft.com/office/drawing/2014/main" id="{BD47A56E-2A20-170F-213F-32173616EF71}"/>
              </a:ext>
            </a:extLst>
          </p:cNvPr>
          <p:cNvSpPr txBox="1">
            <a:spLocks noGrp="1"/>
          </p:cNvSpPr>
          <p:nvPr>
            <p:ph type="title" idx="9"/>
          </p:nvPr>
        </p:nvSpPr>
        <p:spPr>
          <a:xfrm>
            <a:off x="4766400" y="3588700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H" dirty="0"/>
              <a:t>Multiply Til Whole</a:t>
            </a:r>
            <a:endParaRPr dirty="0"/>
          </a:p>
        </p:txBody>
      </p:sp>
      <p:sp>
        <p:nvSpPr>
          <p:cNvPr id="14615" name="Google Shape;14615;p40">
            <a:extLst>
              <a:ext uri="{FF2B5EF4-FFF2-40B4-BE49-F238E27FC236}">
                <a16:creationId xmlns:a16="http://schemas.microsoft.com/office/drawing/2014/main" id="{CDDBFAAA-258B-F2B1-0A11-FE7D1C645CF5}"/>
              </a:ext>
            </a:extLst>
          </p:cNvPr>
          <p:cNvSpPr txBox="1">
            <a:spLocks noGrp="1"/>
          </p:cNvSpPr>
          <p:nvPr>
            <p:ph type="subTitle" idx="14"/>
          </p:nvPr>
        </p:nvSpPr>
        <p:spPr>
          <a:xfrm>
            <a:off x="4766400" y="4116400"/>
            <a:ext cx="3657600" cy="7353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If the numbers from the previous step are not whole numbers, multiply all the ratios by a small integer to make them whole numbers.</a:t>
            </a:r>
            <a:endParaRPr dirty="0"/>
          </a:p>
        </p:txBody>
      </p:sp>
      <p:sp>
        <p:nvSpPr>
          <p:cNvPr id="14616" name="Google Shape;14616;p40">
            <a:extLst>
              <a:ext uri="{FF2B5EF4-FFF2-40B4-BE49-F238E27FC236}">
                <a16:creationId xmlns:a16="http://schemas.microsoft.com/office/drawing/2014/main" id="{29A7164A-ED7F-BA75-34BA-29B233804B8D}"/>
              </a:ext>
            </a:extLst>
          </p:cNvPr>
          <p:cNvSpPr txBox="1">
            <a:spLocks noGrp="1"/>
          </p:cNvSpPr>
          <p:nvPr>
            <p:ph type="title" idx="15"/>
          </p:nvPr>
        </p:nvSpPr>
        <p:spPr>
          <a:xfrm>
            <a:off x="334175" y="291775"/>
            <a:ext cx="8475600" cy="657900"/>
          </a:xfrm>
          <a:prstGeom prst="rect">
            <a:avLst/>
          </a:prstGeom>
        </p:spPr>
        <p:txBody>
          <a:bodyPr spcFirstLastPara="1" wrap="square" lIns="365750" tIns="137150" rIns="36575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Steps to Calculate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Empirical</a:t>
            </a:r>
            <a:r>
              <a:rPr lang="en-US" dirty="0"/>
              <a:t> Formula</a:t>
            </a:r>
            <a:endParaRPr dirty="0"/>
          </a:p>
        </p:txBody>
      </p:sp>
      <p:grpSp>
        <p:nvGrpSpPr>
          <p:cNvPr id="14617" name="Google Shape;14617;p40">
            <a:extLst>
              <a:ext uri="{FF2B5EF4-FFF2-40B4-BE49-F238E27FC236}">
                <a16:creationId xmlns:a16="http://schemas.microsoft.com/office/drawing/2014/main" id="{79E17AC0-4892-3CB7-8F84-169DDC88342A}"/>
              </a:ext>
            </a:extLst>
          </p:cNvPr>
          <p:cNvGrpSpPr/>
          <p:nvPr/>
        </p:nvGrpSpPr>
        <p:grpSpPr>
          <a:xfrm>
            <a:off x="104720" y="357140"/>
            <a:ext cx="470274" cy="548630"/>
            <a:chOff x="9873" y="1240062"/>
            <a:chExt cx="545434" cy="640998"/>
          </a:xfrm>
        </p:grpSpPr>
        <p:cxnSp>
          <p:nvCxnSpPr>
            <p:cNvPr id="14618" name="Google Shape;14618;p40">
              <a:extLst>
                <a:ext uri="{FF2B5EF4-FFF2-40B4-BE49-F238E27FC236}">
                  <a16:creationId xmlns:a16="http://schemas.microsoft.com/office/drawing/2014/main" id="{5379FF1F-9A46-8492-7A64-E470675456F7}"/>
                </a:ext>
              </a:extLst>
            </p:cNvPr>
            <p:cNvCxnSpPr>
              <a:stCxn id="14619" idx="6"/>
              <a:endCxn id="14620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21" name="Google Shape;14621;p40">
              <a:extLst>
                <a:ext uri="{FF2B5EF4-FFF2-40B4-BE49-F238E27FC236}">
                  <a16:creationId xmlns:a16="http://schemas.microsoft.com/office/drawing/2014/main" id="{A44C68AD-DCDD-A67B-7D7A-5785C082CEA8}"/>
                </a:ext>
              </a:extLst>
            </p:cNvPr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622" name="Google Shape;14622;p40">
                <a:extLst>
                  <a:ext uri="{FF2B5EF4-FFF2-40B4-BE49-F238E27FC236}">
                    <a16:creationId xmlns:a16="http://schemas.microsoft.com/office/drawing/2014/main" id="{0C656325-F4AE-9266-B7AF-A06E07776F16}"/>
                  </a:ext>
                </a:extLst>
              </p:cNvPr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3" name="Google Shape;14623;p40">
                <a:extLst>
                  <a:ext uri="{FF2B5EF4-FFF2-40B4-BE49-F238E27FC236}">
                    <a16:creationId xmlns:a16="http://schemas.microsoft.com/office/drawing/2014/main" id="{7845A6AD-549A-D653-D5EF-64CDA1958759}"/>
                  </a:ext>
                </a:extLst>
              </p:cNvPr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24" name="Google Shape;14624;p40">
              <a:extLst>
                <a:ext uri="{FF2B5EF4-FFF2-40B4-BE49-F238E27FC236}">
                  <a16:creationId xmlns:a16="http://schemas.microsoft.com/office/drawing/2014/main" id="{209EAB75-9580-B13B-EEF0-E3DB0248FFFE}"/>
                </a:ext>
              </a:extLst>
            </p:cNvPr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620" name="Google Shape;14620;p40">
                <a:extLst>
                  <a:ext uri="{FF2B5EF4-FFF2-40B4-BE49-F238E27FC236}">
                    <a16:creationId xmlns:a16="http://schemas.microsoft.com/office/drawing/2014/main" id="{751725E3-83E1-0D2E-F976-FD3121BF3F92}"/>
                  </a:ext>
                </a:extLst>
              </p:cNvPr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5" name="Google Shape;14625;p40">
                <a:extLst>
                  <a:ext uri="{FF2B5EF4-FFF2-40B4-BE49-F238E27FC236}">
                    <a16:creationId xmlns:a16="http://schemas.microsoft.com/office/drawing/2014/main" id="{265D9219-8503-5CF9-D4DF-171840B9FC86}"/>
                  </a:ext>
                </a:extLst>
              </p:cNvPr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26" name="Google Shape;14626;p40">
              <a:extLst>
                <a:ext uri="{FF2B5EF4-FFF2-40B4-BE49-F238E27FC236}">
                  <a16:creationId xmlns:a16="http://schemas.microsoft.com/office/drawing/2014/main" id="{F9CA0EB4-EB30-5E6C-4BD3-B6CA2C25A7CE}"/>
                </a:ext>
              </a:extLst>
            </p:cNvPr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619" name="Google Shape;14619;p40">
                <a:extLst>
                  <a:ext uri="{FF2B5EF4-FFF2-40B4-BE49-F238E27FC236}">
                    <a16:creationId xmlns:a16="http://schemas.microsoft.com/office/drawing/2014/main" id="{7B079B5E-AFFB-7386-02BD-C0EBC241EA4D}"/>
                  </a:ext>
                </a:extLst>
              </p:cNvPr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7" name="Google Shape;14627;p40">
                <a:extLst>
                  <a:ext uri="{FF2B5EF4-FFF2-40B4-BE49-F238E27FC236}">
                    <a16:creationId xmlns:a16="http://schemas.microsoft.com/office/drawing/2014/main" id="{D940AAEB-72E6-491A-1F76-730258676EEA}"/>
                  </a:ext>
                </a:extLst>
              </p:cNvPr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28" name="Google Shape;14628;p40">
              <a:extLst>
                <a:ext uri="{FF2B5EF4-FFF2-40B4-BE49-F238E27FC236}">
                  <a16:creationId xmlns:a16="http://schemas.microsoft.com/office/drawing/2014/main" id="{A2A924EC-5818-3431-42A2-7A2D8F120FC1}"/>
                </a:ext>
              </a:extLst>
            </p:cNvPr>
            <p:cNvCxnSpPr>
              <a:stCxn id="14622" idx="3"/>
              <a:endCxn id="14619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87799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04" grpId="0"/>
      <p:bldP spid="14605" grpId="0"/>
      <p:bldP spid="14606" grpId="0"/>
      <p:bldP spid="14607" grpId="0"/>
      <p:bldP spid="14608" grpId="0" animBg="1"/>
      <p:bldP spid="14609" grpId="0" build="p" animBg="1"/>
      <p:bldP spid="14610" grpId="0" animBg="1"/>
      <p:bldP spid="14611" grpId="0" build="p" animBg="1"/>
      <p:bldP spid="14612" grpId="0" animBg="1"/>
      <p:bldP spid="14613" grpId="0" build="p" animBg="1"/>
      <p:bldP spid="14614" grpId="0" animBg="1"/>
      <p:bldP spid="1461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44A62-C579-B2BE-1B1A-BD92ED55B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EXAMPLE PROBLEM</a:t>
            </a:r>
            <a:endParaRPr lang="en-P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C7087-E389-9C68-1AF9-FC7128433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eaLnBrk="1" hangingPunct="1">
              <a:buNone/>
            </a:pPr>
            <a:r>
              <a:rPr lang="en-US" dirty="0"/>
              <a:t>Determine the empirical formula for methyl acetate, which has the following chemical analysis: </a:t>
            </a:r>
            <a:r>
              <a:rPr lang="en-US" b="1" dirty="0"/>
              <a:t>48.64% carbon</a:t>
            </a:r>
            <a:r>
              <a:rPr lang="en-US" dirty="0"/>
              <a:t>, </a:t>
            </a:r>
            <a:r>
              <a:rPr lang="en-US" b="1" dirty="0"/>
              <a:t>8.16% hydrogen</a:t>
            </a:r>
            <a:r>
              <a:rPr lang="en-US" dirty="0"/>
              <a:t>, and</a:t>
            </a:r>
            <a:r>
              <a:rPr lang="en-US" b="1" dirty="0"/>
              <a:t> 43.20% oxygen.</a:t>
            </a:r>
          </a:p>
          <a:p>
            <a:pPr marL="152400" indent="0" eaLnBrk="1" hangingPunct="1">
              <a:buNone/>
            </a:pPr>
            <a:endParaRPr lang="en-US" b="1" dirty="0"/>
          </a:p>
          <a:p>
            <a:pPr marL="152400" indent="0">
              <a:buNone/>
            </a:pPr>
            <a:r>
              <a:rPr lang="en-US" b="1" dirty="0"/>
              <a:t>Step One: Percent to Mass</a:t>
            </a:r>
            <a:endParaRPr lang="en-US" dirty="0"/>
          </a:p>
          <a:p>
            <a:pPr marL="152400" indent="0" eaLnBrk="1" hangingPunct="1">
              <a:buNone/>
            </a:pPr>
            <a:r>
              <a:rPr lang="pt-BR" dirty="0"/>
              <a:t>48.64% C → </a:t>
            </a:r>
            <a:r>
              <a:rPr lang="pt-BR" dirty="0">
                <a:highlight>
                  <a:srgbClr val="FFFF00"/>
                </a:highlight>
              </a:rPr>
              <a:t>48.64 g C</a:t>
            </a:r>
          </a:p>
          <a:p>
            <a:pPr marL="152400" indent="0" eaLnBrk="1" hangingPunct="1">
              <a:buNone/>
            </a:pPr>
            <a:r>
              <a:rPr lang="pt-BR" dirty="0"/>
              <a:t>8.16% H → </a:t>
            </a:r>
            <a:r>
              <a:rPr lang="pt-BR" dirty="0">
                <a:highlight>
                  <a:srgbClr val="FFFF00"/>
                </a:highlight>
              </a:rPr>
              <a:t>8.16 g H</a:t>
            </a:r>
          </a:p>
          <a:p>
            <a:pPr marL="152400" indent="0" eaLnBrk="1" hangingPunct="1">
              <a:buNone/>
            </a:pPr>
            <a:r>
              <a:rPr lang="pt-BR" dirty="0"/>
              <a:t>43.20% O → </a:t>
            </a:r>
            <a:r>
              <a:rPr lang="pt-BR" dirty="0">
                <a:highlight>
                  <a:srgbClr val="FFFF00"/>
                </a:highlight>
              </a:rPr>
              <a:t>43.20 g O</a:t>
            </a:r>
          </a:p>
          <a:p>
            <a:pPr marL="152400" indent="0" eaLnBrk="1" hangingPunct="1">
              <a:buNone/>
            </a:pPr>
            <a:endParaRPr lang="pt-BR" dirty="0"/>
          </a:p>
          <a:p>
            <a:pPr marL="152400" indent="0" eaLnBrk="1" hangingPunct="1">
              <a:buNone/>
            </a:pPr>
            <a:r>
              <a:rPr lang="en-US" b="1" dirty="0"/>
              <a:t>Step Two: Mass to Moles</a:t>
            </a:r>
          </a:p>
          <a:p>
            <a:pPr marL="152400" indent="0" eaLnBrk="1" hangingPunct="1">
              <a:buNone/>
            </a:pPr>
            <a:r>
              <a:rPr lang="pt-BR" dirty="0"/>
              <a:t>48.64 g C x (1 mol C / 12.01 g C) = </a:t>
            </a:r>
            <a:r>
              <a:rPr lang="pt-BR" dirty="0">
                <a:highlight>
                  <a:srgbClr val="FFFF00"/>
                </a:highlight>
              </a:rPr>
              <a:t>4.050 mol C</a:t>
            </a:r>
          </a:p>
          <a:p>
            <a:pPr marL="152400" indent="0" eaLnBrk="1" hangingPunct="1">
              <a:buNone/>
            </a:pPr>
            <a:r>
              <a:rPr lang="pt-BR" dirty="0"/>
              <a:t>8.16 g H x (1 mol H / 1.01 g H) = </a:t>
            </a:r>
            <a:r>
              <a:rPr lang="pt-BR" dirty="0">
                <a:highlight>
                  <a:srgbClr val="FFFF00"/>
                </a:highlight>
              </a:rPr>
              <a:t>8.08 mol H</a:t>
            </a:r>
          </a:p>
          <a:p>
            <a:pPr marL="152400" indent="0" eaLnBrk="1" hangingPunct="1">
              <a:buNone/>
            </a:pPr>
            <a:r>
              <a:rPr lang="pt-BR" dirty="0"/>
              <a:t>43.20 g O x (1 mol O / 16.0 g O) = </a:t>
            </a:r>
            <a:r>
              <a:rPr lang="pt-BR" dirty="0">
                <a:highlight>
                  <a:srgbClr val="FFFF00"/>
                </a:highlight>
              </a:rPr>
              <a:t>2.700 mol O</a:t>
            </a:r>
          </a:p>
          <a:p>
            <a:pPr marL="152400" indent="0" eaLnBrk="1" hangingPunct="1">
              <a:buNone/>
            </a:pPr>
            <a:endParaRPr lang="pt-BR" dirty="0"/>
          </a:p>
          <a:p>
            <a:pPr marL="152400" indent="0" eaLnBrk="1" hangingPunct="1">
              <a:buNone/>
            </a:pPr>
            <a:r>
              <a:rPr lang="en-US" b="1" dirty="0"/>
              <a:t>Step Three: Divide by Small</a:t>
            </a:r>
          </a:p>
          <a:p>
            <a:pPr marL="152400" indent="0" eaLnBrk="1" hangingPunct="1">
              <a:buNone/>
            </a:pPr>
            <a:r>
              <a:rPr lang="it-IT" dirty="0"/>
              <a:t>C: 4.050 mol / 2.700 mol = </a:t>
            </a:r>
            <a:r>
              <a:rPr lang="it-IT" b="1" dirty="0">
                <a:highlight>
                  <a:srgbClr val="FFFF00"/>
                </a:highlight>
              </a:rPr>
              <a:t>1.5</a:t>
            </a:r>
          </a:p>
          <a:p>
            <a:pPr marL="152400" indent="0" eaLnBrk="1" hangingPunct="1">
              <a:buNone/>
            </a:pPr>
            <a:r>
              <a:rPr lang="it-IT" dirty="0"/>
              <a:t>H: 8.08 mol / 2.700 mol = </a:t>
            </a:r>
            <a:r>
              <a:rPr lang="it-IT" b="1" dirty="0">
                <a:highlight>
                  <a:srgbClr val="FFFF00"/>
                </a:highlight>
              </a:rPr>
              <a:t>3</a:t>
            </a:r>
          </a:p>
          <a:p>
            <a:pPr marL="152400" indent="0" eaLnBrk="1" hangingPunct="1">
              <a:buNone/>
            </a:pPr>
            <a:r>
              <a:rPr lang="it-IT" dirty="0"/>
              <a:t>O: 2.700 mol / 2.700 mol = </a:t>
            </a:r>
            <a:r>
              <a:rPr lang="it-IT" b="1" dirty="0">
                <a:highlight>
                  <a:srgbClr val="FFFF00"/>
                </a:highlight>
              </a:rPr>
              <a:t>1</a:t>
            </a:r>
            <a:endParaRPr lang="en-PH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066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FE8FD-377B-F2B0-56C2-19BEF5264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E751D-FAA0-B34F-A210-6FA9558DA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EXAMPLE PROBLEM</a:t>
            </a:r>
            <a:endParaRPr lang="en-P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5DEDB-D12D-B5AB-97A1-2AF505B58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eaLnBrk="1" hangingPunct="1">
              <a:buNone/>
            </a:pPr>
            <a:r>
              <a:rPr lang="en-US" b="1" dirty="0"/>
              <a:t>Step Three Result</a:t>
            </a:r>
            <a:r>
              <a:rPr lang="en-US" dirty="0"/>
              <a:t>: </a:t>
            </a:r>
            <a:r>
              <a:rPr lang="en-US" dirty="0">
                <a:highlight>
                  <a:srgbClr val="FFFF00"/>
                </a:highlight>
              </a:rPr>
              <a:t>C: 1.5</a:t>
            </a:r>
            <a:r>
              <a:rPr lang="en-US" dirty="0"/>
              <a:t>, </a:t>
            </a:r>
            <a:r>
              <a:rPr lang="en-US" dirty="0">
                <a:highlight>
                  <a:srgbClr val="FFFF00"/>
                </a:highlight>
              </a:rPr>
              <a:t>H: 3</a:t>
            </a:r>
            <a:r>
              <a:rPr lang="en-US" dirty="0"/>
              <a:t>, </a:t>
            </a:r>
            <a:r>
              <a:rPr lang="en-US" dirty="0">
                <a:highlight>
                  <a:srgbClr val="FFFF00"/>
                </a:highlight>
              </a:rPr>
              <a:t>O: 1</a:t>
            </a:r>
          </a:p>
          <a:p>
            <a:pPr marL="152400" indent="0" eaLnBrk="1" hangingPunct="1">
              <a:buNone/>
            </a:pPr>
            <a:endParaRPr lang="en-US" b="1" dirty="0">
              <a:highlight>
                <a:srgbClr val="FFFF00"/>
              </a:highlight>
            </a:endParaRPr>
          </a:p>
          <a:p>
            <a:pPr marL="152400" indent="0" eaLnBrk="1" hangingPunct="1">
              <a:buNone/>
            </a:pPr>
            <a:r>
              <a:rPr lang="en-US" b="1" dirty="0"/>
              <a:t>Step Four: Multiply Til Whole</a:t>
            </a:r>
          </a:p>
          <a:p>
            <a:pPr marL="152400" indent="0" eaLnBrk="1" hangingPunct="1">
              <a:buNone/>
            </a:pPr>
            <a:r>
              <a:rPr lang="en-US" dirty="0"/>
              <a:t>We need to multiply the ratios by a small integer to get whole numbers. </a:t>
            </a:r>
          </a:p>
          <a:p>
            <a:pPr marL="152400" indent="0" eaLnBrk="1" hangingPunct="1">
              <a:buNone/>
            </a:pPr>
            <a:r>
              <a:rPr lang="en-US" dirty="0"/>
              <a:t>In this case, we multiply by </a:t>
            </a:r>
            <a:r>
              <a:rPr lang="en-US" b="1" dirty="0"/>
              <a:t>2</a:t>
            </a:r>
            <a:r>
              <a:rPr lang="en-US" dirty="0"/>
              <a:t>.</a:t>
            </a:r>
          </a:p>
          <a:p>
            <a:pPr marL="152400" indent="0" eaLnBrk="1" hangingPunct="1">
              <a:buNone/>
            </a:pPr>
            <a:endParaRPr lang="en-US" dirty="0"/>
          </a:p>
          <a:p>
            <a:pPr marL="152400" indent="0" eaLnBrk="1" hangingPunct="1">
              <a:buNone/>
            </a:pPr>
            <a:r>
              <a:rPr lang="en-US" dirty="0"/>
              <a:t>C: 1.5 x 2 = </a:t>
            </a:r>
            <a:r>
              <a:rPr lang="en-US" b="1" dirty="0">
                <a:highlight>
                  <a:srgbClr val="FFFF00"/>
                </a:highlight>
              </a:rPr>
              <a:t>3</a:t>
            </a:r>
          </a:p>
          <a:p>
            <a:pPr marL="152400" indent="0" eaLnBrk="1" hangingPunct="1">
              <a:buNone/>
            </a:pPr>
            <a:r>
              <a:rPr lang="en-US" dirty="0"/>
              <a:t>H: 3 x 2 = </a:t>
            </a:r>
            <a:r>
              <a:rPr lang="en-US" b="1" dirty="0">
                <a:highlight>
                  <a:srgbClr val="FFFF00"/>
                </a:highlight>
              </a:rPr>
              <a:t>6</a:t>
            </a:r>
          </a:p>
          <a:p>
            <a:pPr marL="152400" indent="0" eaLnBrk="1" hangingPunct="1">
              <a:buNone/>
            </a:pPr>
            <a:r>
              <a:rPr lang="en-US" dirty="0"/>
              <a:t>O: 1 x 2 = </a:t>
            </a:r>
            <a:r>
              <a:rPr lang="en-US" b="1" dirty="0">
                <a:highlight>
                  <a:srgbClr val="FFFF00"/>
                </a:highlight>
              </a:rPr>
              <a:t>2</a:t>
            </a:r>
          </a:p>
          <a:p>
            <a:pPr marL="152400" indent="0" eaLnBrk="1" hangingPunct="1">
              <a:buNone/>
            </a:pPr>
            <a:endParaRPr lang="en-US" b="1" dirty="0">
              <a:highlight>
                <a:srgbClr val="FFFF00"/>
              </a:highlight>
            </a:endParaRPr>
          </a:p>
          <a:p>
            <a:pPr marL="152400" indent="0" eaLnBrk="1" hangingPunct="1">
              <a:buNone/>
            </a:pPr>
            <a:r>
              <a:rPr lang="en-US" b="1" dirty="0"/>
              <a:t>		</a:t>
            </a:r>
            <a:r>
              <a:rPr lang="en-PH" dirty="0"/>
              <a:t>The </a:t>
            </a:r>
            <a:r>
              <a:rPr lang="en-PH" b="1" dirty="0"/>
              <a:t>empirical formula </a:t>
            </a:r>
            <a:r>
              <a:rPr lang="en-PH" dirty="0"/>
              <a:t>for methyl acetate is </a:t>
            </a:r>
            <a:r>
              <a:rPr lang="en-PH" sz="2400" b="1" dirty="0">
                <a:highlight>
                  <a:srgbClr val="00FF00"/>
                </a:highlight>
              </a:rPr>
              <a:t>C</a:t>
            </a:r>
            <a:r>
              <a:rPr lang="en-PH" sz="2400" b="1" baseline="-25000" dirty="0">
                <a:highlight>
                  <a:srgbClr val="00FF00"/>
                </a:highlight>
              </a:rPr>
              <a:t>3</a:t>
            </a:r>
            <a:r>
              <a:rPr lang="en-PH" sz="2400" b="1" dirty="0">
                <a:highlight>
                  <a:srgbClr val="00FF00"/>
                </a:highlight>
              </a:rPr>
              <a:t>​H</a:t>
            </a:r>
            <a:r>
              <a:rPr lang="en-PH" sz="2400" b="1" baseline="-25000" dirty="0">
                <a:highlight>
                  <a:srgbClr val="00FF00"/>
                </a:highlight>
              </a:rPr>
              <a:t>6</a:t>
            </a:r>
            <a:r>
              <a:rPr lang="en-PH" sz="2400" b="1" dirty="0">
                <a:highlight>
                  <a:srgbClr val="00FF00"/>
                </a:highlight>
              </a:rPr>
              <a:t>​O</a:t>
            </a:r>
            <a:r>
              <a:rPr lang="en-PH" sz="2400" b="1" baseline="-25000" dirty="0">
                <a:highlight>
                  <a:srgbClr val="00FF00"/>
                </a:highlight>
              </a:rPr>
              <a:t>2</a:t>
            </a:r>
            <a:r>
              <a:rPr lang="en-PH" sz="2800" b="1" dirty="0"/>
              <a:t>​</a:t>
            </a:r>
            <a:r>
              <a:rPr lang="en-PH" dirty="0"/>
              <a:t>.</a:t>
            </a:r>
            <a:endParaRPr lang="en-US" b="1" dirty="0"/>
          </a:p>
          <a:p>
            <a:pPr marL="152400" indent="0" eaLnBrk="1" hangingPunct="1">
              <a:buNone/>
            </a:pPr>
            <a:endParaRPr lang="en-US" dirty="0"/>
          </a:p>
          <a:p>
            <a:pPr marL="152400" indent="0" eaLnBrk="1" hangingPunct="1">
              <a:buNone/>
            </a:pP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09511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03">
          <a:extLst>
            <a:ext uri="{FF2B5EF4-FFF2-40B4-BE49-F238E27FC236}">
              <a16:creationId xmlns:a16="http://schemas.microsoft.com/office/drawing/2014/main" id="{0889F403-D6EE-83EA-B25D-C49C741D3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4" name="Google Shape;14604;p40">
            <a:extLst>
              <a:ext uri="{FF2B5EF4-FFF2-40B4-BE49-F238E27FC236}">
                <a16:creationId xmlns:a16="http://schemas.microsoft.com/office/drawing/2014/main" id="{FA6C7246-85BE-C35B-31B6-56F27533D716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567600" y="122557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14605" name="Google Shape;14605;p40">
            <a:extLst>
              <a:ext uri="{FF2B5EF4-FFF2-40B4-BE49-F238E27FC236}">
                <a16:creationId xmlns:a16="http://schemas.microsoft.com/office/drawing/2014/main" id="{BC702421-DEF1-C81A-6B3B-D1314B841EAA}"/>
              </a:ext>
            </a:extLst>
          </p:cNvPr>
          <p:cNvSpPr txBox="1">
            <a:spLocks noGrp="1"/>
          </p:cNvSpPr>
          <p:nvPr>
            <p:ph type="title" idx="4"/>
          </p:nvPr>
        </p:nvSpPr>
        <p:spPr>
          <a:xfrm>
            <a:off x="4614000" y="122557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14606" name="Google Shape;14606;p40">
            <a:extLst>
              <a:ext uri="{FF2B5EF4-FFF2-40B4-BE49-F238E27FC236}">
                <a16:creationId xmlns:a16="http://schemas.microsoft.com/office/drawing/2014/main" id="{88FC6C0B-2DB0-E44F-D28E-B3C071CBE80B}"/>
              </a:ext>
            </a:extLst>
          </p:cNvPr>
          <p:cNvSpPr txBox="1">
            <a:spLocks noGrp="1"/>
          </p:cNvSpPr>
          <p:nvPr>
            <p:ph type="title" idx="7"/>
          </p:nvPr>
        </p:nvSpPr>
        <p:spPr>
          <a:xfrm>
            <a:off x="567600" y="307172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14607" name="Google Shape;14607;p40">
            <a:extLst>
              <a:ext uri="{FF2B5EF4-FFF2-40B4-BE49-F238E27FC236}">
                <a16:creationId xmlns:a16="http://schemas.microsoft.com/office/drawing/2014/main" id="{7F0F9A20-1CFB-C532-809D-A8CCBF064DE4}"/>
              </a:ext>
            </a:extLst>
          </p:cNvPr>
          <p:cNvSpPr txBox="1">
            <a:spLocks noGrp="1"/>
          </p:cNvSpPr>
          <p:nvPr>
            <p:ph type="title" idx="13"/>
          </p:nvPr>
        </p:nvSpPr>
        <p:spPr>
          <a:xfrm>
            <a:off x="4614000" y="3071725"/>
            <a:ext cx="1098300" cy="593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4608" name="Google Shape;14608;p40">
            <a:extLst>
              <a:ext uri="{FF2B5EF4-FFF2-40B4-BE49-F238E27FC236}">
                <a16:creationId xmlns:a16="http://schemas.microsoft.com/office/drawing/2014/main" id="{B8B363FA-D29F-1809-3F6E-E31798712A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1742775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H" dirty="0"/>
              <a:t>Find the </a:t>
            </a:r>
            <a:r>
              <a:rPr lang="en-PH" dirty="0">
                <a:solidFill>
                  <a:schemeClr val="accent2">
                    <a:lumMod val="75000"/>
                  </a:schemeClr>
                </a:solidFill>
              </a:rPr>
              <a:t>Empirical</a:t>
            </a:r>
            <a:r>
              <a:rPr lang="en-PH" dirty="0"/>
              <a:t> Formula</a:t>
            </a:r>
            <a:endParaRPr dirty="0"/>
          </a:p>
        </p:txBody>
      </p:sp>
      <p:sp>
        <p:nvSpPr>
          <p:cNvPr id="14609" name="Google Shape;14609;p40">
            <a:extLst>
              <a:ext uri="{FF2B5EF4-FFF2-40B4-BE49-F238E27FC236}">
                <a16:creationId xmlns:a16="http://schemas.microsoft.com/office/drawing/2014/main" id="{556E394D-24AF-5288-FC23-5B1251C3716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20000" y="2270475"/>
            <a:ext cx="36576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First, use the percent composition data to determine the empirical formula of the compound.</a:t>
            </a:r>
            <a:endParaRPr dirty="0"/>
          </a:p>
        </p:txBody>
      </p:sp>
      <p:sp>
        <p:nvSpPr>
          <p:cNvPr id="14610" name="Google Shape;14610;p40">
            <a:extLst>
              <a:ext uri="{FF2B5EF4-FFF2-40B4-BE49-F238E27FC236}">
                <a16:creationId xmlns:a16="http://schemas.microsoft.com/office/drawing/2014/main" id="{FCCB591F-D604-C7DA-8E4F-1E000013D74D}"/>
              </a:ext>
            </a:extLst>
          </p:cNvPr>
          <p:cNvSpPr txBox="1">
            <a:spLocks noGrp="1"/>
          </p:cNvSpPr>
          <p:nvPr>
            <p:ph type="title" idx="3"/>
          </p:nvPr>
        </p:nvSpPr>
        <p:spPr>
          <a:xfrm>
            <a:off x="4766400" y="1742775"/>
            <a:ext cx="3657600" cy="5931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Calculate the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Empirical</a:t>
            </a:r>
            <a:r>
              <a:rPr lang="en-US" sz="1800" dirty="0"/>
              <a:t> Formula's Molar Mass</a:t>
            </a:r>
            <a:endParaRPr sz="1800" dirty="0"/>
          </a:p>
        </p:txBody>
      </p:sp>
      <p:sp>
        <p:nvSpPr>
          <p:cNvPr id="14611" name="Google Shape;14611;p40">
            <a:extLst>
              <a:ext uri="{FF2B5EF4-FFF2-40B4-BE49-F238E27FC236}">
                <a16:creationId xmlns:a16="http://schemas.microsoft.com/office/drawing/2014/main" id="{AA799072-7078-A8D5-1BDB-97291F73FD6F}"/>
              </a:ext>
            </a:extLst>
          </p:cNvPr>
          <p:cNvSpPr txBox="1">
            <a:spLocks noGrp="1"/>
          </p:cNvSpPr>
          <p:nvPr>
            <p:ph type="subTitle" idx="5"/>
          </p:nvPr>
        </p:nvSpPr>
        <p:spPr>
          <a:xfrm>
            <a:off x="4766400" y="2341679"/>
            <a:ext cx="36576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Using the periodic table, add up the molar masses of all the atoms in the empirical formula.</a:t>
            </a:r>
            <a:endParaRPr dirty="0"/>
          </a:p>
        </p:txBody>
      </p:sp>
      <p:sp>
        <p:nvSpPr>
          <p:cNvPr id="14612" name="Google Shape;14612;p40">
            <a:extLst>
              <a:ext uri="{FF2B5EF4-FFF2-40B4-BE49-F238E27FC236}">
                <a16:creationId xmlns:a16="http://schemas.microsoft.com/office/drawing/2014/main" id="{58A80534-5D68-4FFC-0E9A-AAB91FE76CCB}"/>
              </a:ext>
            </a:extLst>
          </p:cNvPr>
          <p:cNvSpPr txBox="1">
            <a:spLocks noGrp="1"/>
          </p:cNvSpPr>
          <p:nvPr>
            <p:ph type="title" idx="6"/>
          </p:nvPr>
        </p:nvSpPr>
        <p:spPr>
          <a:xfrm>
            <a:off x="720000" y="3588700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PH" dirty="0"/>
              <a:t>Find the Multiplier</a:t>
            </a:r>
            <a:endParaRPr dirty="0"/>
          </a:p>
        </p:txBody>
      </p:sp>
      <p:sp>
        <p:nvSpPr>
          <p:cNvPr id="14613" name="Google Shape;14613;p40">
            <a:extLst>
              <a:ext uri="{FF2B5EF4-FFF2-40B4-BE49-F238E27FC236}">
                <a16:creationId xmlns:a16="http://schemas.microsoft.com/office/drawing/2014/main" id="{079F134F-9F94-115F-E57F-5333BE983E68}"/>
              </a:ext>
            </a:extLst>
          </p:cNvPr>
          <p:cNvSpPr txBox="1">
            <a:spLocks noGrp="1"/>
          </p:cNvSpPr>
          <p:nvPr>
            <p:ph type="subTitle" idx="8"/>
          </p:nvPr>
        </p:nvSpPr>
        <p:spPr>
          <a:xfrm>
            <a:off x="720000" y="4116399"/>
            <a:ext cx="3657600" cy="89935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Divide the given molecular molar mass of the compound by the molar mass of the empirical formula. The result should be a whole number or very close to it.</a:t>
            </a:r>
            <a:endParaRPr dirty="0"/>
          </a:p>
        </p:txBody>
      </p:sp>
      <p:sp>
        <p:nvSpPr>
          <p:cNvPr id="14614" name="Google Shape;14614;p40">
            <a:extLst>
              <a:ext uri="{FF2B5EF4-FFF2-40B4-BE49-F238E27FC236}">
                <a16:creationId xmlns:a16="http://schemas.microsoft.com/office/drawing/2014/main" id="{DB28A12A-8DA5-C045-C113-C343D147E986}"/>
              </a:ext>
            </a:extLst>
          </p:cNvPr>
          <p:cNvSpPr txBox="1">
            <a:spLocks noGrp="1"/>
          </p:cNvSpPr>
          <p:nvPr>
            <p:ph type="title" idx="9"/>
          </p:nvPr>
        </p:nvSpPr>
        <p:spPr>
          <a:xfrm>
            <a:off x="4766400" y="3588700"/>
            <a:ext cx="3657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H" sz="1600" dirty="0"/>
              <a:t>Determine the </a:t>
            </a:r>
            <a:r>
              <a:rPr lang="en-PH" sz="1600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-PH" sz="1600" dirty="0"/>
              <a:t> Formula</a:t>
            </a:r>
            <a:endParaRPr sz="1600" dirty="0"/>
          </a:p>
        </p:txBody>
      </p:sp>
      <p:sp>
        <p:nvSpPr>
          <p:cNvPr id="14615" name="Google Shape;14615;p40">
            <a:extLst>
              <a:ext uri="{FF2B5EF4-FFF2-40B4-BE49-F238E27FC236}">
                <a16:creationId xmlns:a16="http://schemas.microsoft.com/office/drawing/2014/main" id="{A31DBE4A-65D4-D470-58FC-DBD65C4F6422}"/>
              </a:ext>
            </a:extLst>
          </p:cNvPr>
          <p:cNvSpPr txBox="1">
            <a:spLocks noGrp="1"/>
          </p:cNvSpPr>
          <p:nvPr>
            <p:ph type="subTitle" idx="14"/>
          </p:nvPr>
        </p:nvSpPr>
        <p:spPr>
          <a:xfrm>
            <a:off x="4766400" y="4116400"/>
            <a:ext cx="3657600" cy="7353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If the numbers from the previous step are not whole numbers, multiply all the ratios by a small integer to make them whole numbers.</a:t>
            </a:r>
            <a:endParaRPr dirty="0"/>
          </a:p>
        </p:txBody>
      </p:sp>
      <p:sp>
        <p:nvSpPr>
          <p:cNvPr id="14616" name="Google Shape;14616;p40">
            <a:extLst>
              <a:ext uri="{FF2B5EF4-FFF2-40B4-BE49-F238E27FC236}">
                <a16:creationId xmlns:a16="http://schemas.microsoft.com/office/drawing/2014/main" id="{B266D0E7-97EA-FE8A-5DD1-79C523449DCB}"/>
              </a:ext>
            </a:extLst>
          </p:cNvPr>
          <p:cNvSpPr txBox="1">
            <a:spLocks noGrp="1"/>
          </p:cNvSpPr>
          <p:nvPr>
            <p:ph type="title" idx="15"/>
          </p:nvPr>
        </p:nvSpPr>
        <p:spPr>
          <a:xfrm>
            <a:off x="334175" y="291775"/>
            <a:ext cx="8475600" cy="657900"/>
          </a:xfrm>
          <a:prstGeom prst="rect">
            <a:avLst/>
          </a:prstGeom>
        </p:spPr>
        <p:txBody>
          <a:bodyPr spcFirstLastPara="1" wrap="square" lIns="365750" tIns="137150" rIns="36575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Steps to Calculate the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Molecular</a:t>
            </a:r>
            <a:r>
              <a:rPr lang="en-US" dirty="0"/>
              <a:t> Formula</a:t>
            </a:r>
            <a:endParaRPr dirty="0"/>
          </a:p>
        </p:txBody>
      </p:sp>
      <p:grpSp>
        <p:nvGrpSpPr>
          <p:cNvPr id="14617" name="Google Shape;14617;p40">
            <a:extLst>
              <a:ext uri="{FF2B5EF4-FFF2-40B4-BE49-F238E27FC236}">
                <a16:creationId xmlns:a16="http://schemas.microsoft.com/office/drawing/2014/main" id="{851CB5CD-A04F-E92D-BC34-06E06F044EAF}"/>
              </a:ext>
            </a:extLst>
          </p:cNvPr>
          <p:cNvGrpSpPr/>
          <p:nvPr/>
        </p:nvGrpSpPr>
        <p:grpSpPr>
          <a:xfrm>
            <a:off x="104720" y="357140"/>
            <a:ext cx="470274" cy="548630"/>
            <a:chOff x="9873" y="1240062"/>
            <a:chExt cx="545434" cy="640998"/>
          </a:xfrm>
        </p:grpSpPr>
        <p:cxnSp>
          <p:nvCxnSpPr>
            <p:cNvPr id="14618" name="Google Shape;14618;p40">
              <a:extLst>
                <a:ext uri="{FF2B5EF4-FFF2-40B4-BE49-F238E27FC236}">
                  <a16:creationId xmlns:a16="http://schemas.microsoft.com/office/drawing/2014/main" id="{E78DC940-5AAF-2AE8-2D6E-0F4577FF134B}"/>
                </a:ext>
              </a:extLst>
            </p:cNvPr>
            <p:cNvCxnSpPr>
              <a:stCxn id="14619" idx="6"/>
              <a:endCxn id="14620" idx="1"/>
            </p:cNvCxnSpPr>
            <p:nvPr/>
          </p:nvCxnSpPr>
          <p:spPr>
            <a:xfrm rot="10800000">
              <a:off x="204158" y="1404420"/>
              <a:ext cx="135900" cy="103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21" name="Google Shape;14621;p40">
              <a:extLst>
                <a:ext uri="{FF2B5EF4-FFF2-40B4-BE49-F238E27FC236}">
                  <a16:creationId xmlns:a16="http://schemas.microsoft.com/office/drawing/2014/main" id="{0D88A30E-E239-A517-0ED6-B9756159C7FC}"/>
                </a:ext>
              </a:extLst>
            </p:cNvPr>
            <p:cNvGrpSpPr/>
            <p:nvPr/>
          </p:nvGrpSpPr>
          <p:grpSpPr>
            <a:xfrm rot="10800000">
              <a:off x="9873" y="1628460"/>
              <a:ext cx="252600" cy="252600"/>
              <a:chOff x="6804422" y="-316297"/>
              <a:chExt cx="252600" cy="252600"/>
            </a:xfrm>
          </p:grpSpPr>
          <p:sp>
            <p:nvSpPr>
              <p:cNvPr id="14622" name="Google Shape;14622;p40">
                <a:extLst>
                  <a:ext uri="{FF2B5EF4-FFF2-40B4-BE49-F238E27FC236}">
                    <a16:creationId xmlns:a16="http://schemas.microsoft.com/office/drawing/2014/main" id="{1C21C317-1184-71B5-230B-62C4DD4D2685}"/>
                  </a:ext>
                </a:extLst>
              </p:cNvPr>
              <p:cNvSpPr/>
              <p:nvPr/>
            </p:nvSpPr>
            <p:spPr>
              <a:xfrm rot="1373652">
                <a:off x="6834328" y="-286390"/>
                <a:ext cx="192787" cy="192787"/>
              </a:xfrm>
              <a:prstGeom prst="ellipse">
                <a:avLst/>
              </a:prstGeom>
              <a:solidFill>
                <a:schemeClr val="accent4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3" name="Google Shape;14623;p40">
                <a:extLst>
                  <a:ext uri="{FF2B5EF4-FFF2-40B4-BE49-F238E27FC236}">
                    <a16:creationId xmlns:a16="http://schemas.microsoft.com/office/drawing/2014/main" id="{DA370058-AB87-AFE7-4C13-9D5BE9038499}"/>
                  </a:ext>
                </a:extLst>
              </p:cNvPr>
              <p:cNvSpPr/>
              <p:nvPr/>
            </p:nvSpPr>
            <p:spPr>
              <a:xfrm rot="2758097" flipH="1">
                <a:off x="6891981" y="-273424"/>
                <a:ext cx="48653" cy="71704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24" name="Google Shape;14624;p40">
              <a:extLst>
                <a:ext uri="{FF2B5EF4-FFF2-40B4-BE49-F238E27FC236}">
                  <a16:creationId xmlns:a16="http://schemas.microsoft.com/office/drawing/2014/main" id="{8BEBB932-0045-E5FA-8DEC-388B8F87A0D5}"/>
                </a:ext>
              </a:extLst>
            </p:cNvPr>
            <p:cNvGrpSpPr/>
            <p:nvPr/>
          </p:nvGrpSpPr>
          <p:grpSpPr>
            <a:xfrm rot="10800000">
              <a:off x="39879" y="1240062"/>
              <a:ext cx="192600" cy="192600"/>
              <a:chOff x="7291941" y="112804"/>
              <a:chExt cx="192600" cy="192600"/>
            </a:xfrm>
          </p:grpSpPr>
          <p:sp>
            <p:nvSpPr>
              <p:cNvPr id="14620" name="Google Shape;14620;p40">
                <a:extLst>
                  <a:ext uri="{FF2B5EF4-FFF2-40B4-BE49-F238E27FC236}">
                    <a16:creationId xmlns:a16="http://schemas.microsoft.com/office/drawing/2014/main" id="{379AFF3C-C5D2-2724-5E12-97D04B7B8D0B}"/>
                  </a:ext>
                </a:extLst>
              </p:cNvPr>
              <p:cNvSpPr/>
              <p:nvPr/>
            </p:nvSpPr>
            <p:spPr>
              <a:xfrm>
                <a:off x="7291941" y="112804"/>
                <a:ext cx="192600" cy="192600"/>
              </a:xfrm>
              <a:prstGeom prst="ellipse">
                <a:avLst/>
              </a:prstGeom>
              <a:solidFill>
                <a:schemeClr val="dk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5" name="Google Shape;14625;p40">
                <a:extLst>
                  <a:ext uri="{FF2B5EF4-FFF2-40B4-BE49-F238E27FC236}">
                    <a16:creationId xmlns:a16="http://schemas.microsoft.com/office/drawing/2014/main" id="{2C9969D4-60EE-04FC-47F0-58A7D0D7AED6}"/>
                  </a:ext>
                </a:extLst>
              </p:cNvPr>
              <p:cNvSpPr/>
              <p:nvPr/>
            </p:nvSpPr>
            <p:spPr>
              <a:xfrm rot="-10113112" flipH="1">
                <a:off x="7402007" y="19790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26" name="Google Shape;14626;p40">
              <a:extLst>
                <a:ext uri="{FF2B5EF4-FFF2-40B4-BE49-F238E27FC236}">
                  <a16:creationId xmlns:a16="http://schemas.microsoft.com/office/drawing/2014/main" id="{7BA9D636-E0F9-7436-0244-CA886CD6C9C3}"/>
                </a:ext>
              </a:extLst>
            </p:cNvPr>
            <p:cNvGrpSpPr/>
            <p:nvPr/>
          </p:nvGrpSpPr>
          <p:grpSpPr>
            <a:xfrm rot="10800000">
              <a:off x="295808" y="1422120"/>
              <a:ext cx="259500" cy="259500"/>
              <a:chOff x="6969112" y="-17269"/>
              <a:chExt cx="259500" cy="259500"/>
            </a:xfrm>
          </p:grpSpPr>
          <p:sp>
            <p:nvSpPr>
              <p:cNvPr id="14619" name="Google Shape;14619;p40">
                <a:extLst>
                  <a:ext uri="{FF2B5EF4-FFF2-40B4-BE49-F238E27FC236}">
                    <a16:creationId xmlns:a16="http://schemas.microsoft.com/office/drawing/2014/main" id="{D0BE49D7-1F1A-C013-407B-ADBF6EC72478}"/>
                  </a:ext>
                </a:extLst>
              </p:cNvPr>
              <p:cNvSpPr/>
              <p:nvPr/>
            </p:nvSpPr>
            <p:spPr>
              <a:xfrm rot="1641813">
                <a:off x="7002590" y="16208"/>
                <a:ext cx="192544" cy="192544"/>
              </a:xfrm>
              <a:prstGeom prst="ellipse">
                <a:avLst/>
              </a:prstGeom>
              <a:solidFill>
                <a:schemeClr val="accen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7" name="Google Shape;14627;p40">
                <a:extLst>
                  <a:ext uri="{FF2B5EF4-FFF2-40B4-BE49-F238E27FC236}">
                    <a16:creationId xmlns:a16="http://schemas.microsoft.com/office/drawing/2014/main" id="{1B1E774A-79DB-6C03-F127-CBF7A9709566}"/>
                  </a:ext>
                </a:extLst>
              </p:cNvPr>
              <p:cNvSpPr/>
              <p:nvPr/>
            </p:nvSpPr>
            <p:spPr>
              <a:xfrm rot="-10113112" flipH="1">
                <a:off x="7106007" y="104550"/>
                <a:ext cx="48655" cy="71707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2868" fill="none" extrusionOk="0">
                    <a:moveTo>
                      <a:pt x="1547" y="2868"/>
                    </a:moveTo>
                    <a:cubicBezTo>
                      <a:pt x="1946" y="1597"/>
                      <a:pt x="1345" y="424"/>
                      <a:pt x="1" y="0"/>
                    </a:cubicBezTo>
                  </a:path>
                </a:pathLst>
              </a:custGeom>
              <a:noFill/>
              <a:ln w="182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4628" name="Google Shape;14628;p40">
              <a:extLst>
                <a:ext uri="{FF2B5EF4-FFF2-40B4-BE49-F238E27FC236}">
                  <a16:creationId xmlns:a16="http://schemas.microsoft.com/office/drawing/2014/main" id="{11856463-96A7-4103-678C-59271BFE2E3C}"/>
                </a:ext>
              </a:extLst>
            </p:cNvPr>
            <p:cNvCxnSpPr>
              <a:stCxn id="14622" idx="3"/>
              <a:endCxn id="14619" idx="7"/>
            </p:cNvCxnSpPr>
            <p:nvPr/>
          </p:nvCxnSpPr>
          <p:spPr>
            <a:xfrm rot="10800000" flipH="1">
              <a:off x="225481" y="1581086"/>
              <a:ext cx="108300" cy="1374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81988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04" grpId="0"/>
      <p:bldP spid="14605" grpId="0"/>
      <p:bldP spid="14606" grpId="0"/>
      <p:bldP spid="14607" grpId="0"/>
      <p:bldP spid="14608" grpId="0" animBg="1"/>
      <p:bldP spid="14609" grpId="0" build="p" animBg="1"/>
      <p:bldP spid="14610" grpId="0" animBg="1"/>
      <p:bldP spid="14611" grpId="0" build="p" animBg="1"/>
      <p:bldP spid="14612" grpId="0" animBg="1"/>
      <p:bldP spid="14613" grpId="0" build="p" animBg="1"/>
      <p:bldP spid="14614" grpId="0" animBg="1"/>
      <p:bldP spid="1461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AE7A4-7A3E-5B2D-E443-FB3E1895B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EA3A2-34D6-047E-7B3B-E2458001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EXAMPLE PROBLEM</a:t>
            </a:r>
            <a:endParaRPr lang="en-P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BB3E8-6FF0-F2FD-5A9C-2301A95FF0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eaLnBrk="1" hangingPunct="1">
              <a:buNone/>
            </a:pPr>
            <a:r>
              <a:rPr lang="en-US" dirty="0"/>
              <a:t>The compound is composed of </a:t>
            </a:r>
            <a:r>
              <a:rPr lang="en-US" b="1" dirty="0"/>
              <a:t>40.68% carbon</a:t>
            </a:r>
            <a:r>
              <a:rPr lang="en-US" dirty="0"/>
              <a:t>, </a:t>
            </a:r>
            <a:r>
              <a:rPr lang="en-US" b="1" dirty="0"/>
              <a:t>5.08% hydrogen</a:t>
            </a:r>
            <a:r>
              <a:rPr lang="en-US" dirty="0"/>
              <a:t>, and </a:t>
            </a:r>
            <a:r>
              <a:rPr lang="en-US" b="1" dirty="0"/>
              <a:t>52.24% oxygen</a:t>
            </a:r>
            <a:r>
              <a:rPr lang="en-US" dirty="0"/>
              <a:t> and has a molar mass of </a:t>
            </a:r>
            <a:r>
              <a:rPr lang="en-US" b="1" dirty="0"/>
              <a:t>118.1 g/mol</a:t>
            </a:r>
            <a:r>
              <a:rPr lang="en-US" dirty="0"/>
              <a:t>.</a:t>
            </a:r>
          </a:p>
          <a:p>
            <a:pPr marL="152400" indent="0" eaLnBrk="1" hangingPunct="1">
              <a:buNone/>
            </a:pPr>
            <a:endParaRPr lang="en-US" b="1" dirty="0"/>
          </a:p>
          <a:p>
            <a:pPr marL="152400" indent="0">
              <a:buNone/>
            </a:pPr>
            <a:r>
              <a:rPr lang="en-US" b="1" dirty="0"/>
              <a:t>Step One: Find the Empirical Formula</a:t>
            </a:r>
          </a:p>
          <a:p>
            <a:pPr marL="152400" indent="0">
              <a:buNone/>
            </a:pPr>
            <a:endParaRPr lang="en-US" b="1" dirty="0"/>
          </a:p>
          <a:p>
            <a:r>
              <a:rPr lang="en-US" sz="1200" dirty="0"/>
              <a:t>Percent to Mass</a:t>
            </a:r>
            <a:r>
              <a:rPr lang="en-US" sz="1200" b="1" dirty="0"/>
              <a:t>: 40.68 g C, 5.08 g H, 52.24 g O</a:t>
            </a:r>
          </a:p>
          <a:p>
            <a:r>
              <a:rPr lang="en-PH" sz="1200" dirty="0"/>
              <a:t>Mass to Moles:</a:t>
            </a:r>
          </a:p>
          <a:p>
            <a:pPr marL="609600" lvl="1" indent="0">
              <a:buNone/>
            </a:pPr>
            <a:r>
              <a:rPr lang="en-PH" sz="1200" dirty="0"/>
              <a:t>C: 40.68 g / 12.01 g/mol = </a:t>
            </a:r>
            <a:r>
              <a:rPr lang="en-PH" sz="1200" b="1" dirty="0"/>
              <a:t>3.387 mol</a:t>
            </a:r>
          </a:p>
          <a:p>
            <a:pPr marL="609600" lvl="1" indent="0">
              <a:buNone/>
            </a:pPr>
            <a:r>
              <a:rPr lang="en-PH" sz="1200" dirty="0"/>
              <a:t>H: 5.08 g / 1.01 g/mol = </a:t>
            </a:r>
            <a:r>
              <a:rPr lang="en-PH" sz="1200" b="1" dirty="0"/>
              <a:t>5.03 mol</a:t>
            </a:r>
          </a:p>
          <a:p>
            <a:pPr marL="609600" lvl="1" indent="0">
              <a:buNone/>
            </a:pPr>
            <a:r>
              <a:rPr lang="en-PH" sz="1200" dirty="0"/>
              <a:t>O: 52.24 g / 16.00 g/mol = </a:t>
            </a:r>
            <a:r>
              <a:rPr lang="en-PH" sz="1200" b="1" dirty="0"/>
              <a:t>3.265 mol</a:t>
            </a:r>
          </a:p>
          <a:p>
            <a:r>
              <a:rPr lang="en-PH" sz="1200" dirty="0"/>
              <a:t>Divide by Small:</a:t>
            </a:r>
          </a:p>
          <a:p>
            <a:pPr marL="609600" lvl="1" indent="0">
              <a:buNone/>
            </a:pPr>
            <a:r>
              <a:rPr lang="en-PH" sz="1200" dirty="0"/>
              <a:t>C: 3.387 / 3.265 = 1.03 ≈ </a:t>
            </a:r>
            <a:r>
              <a:rPr lang="en-PH" sz="1200" b="1" dirty="0"/>
              <a:t>1</a:t>
            </a:r>
          </a:p>
          <a:p>
            <a:pPr marL="609600" lvl="1" indent="0">
              <a:buNone/>
            </a:pPr>
            <a:r>
              <a:rPr lang="en-PH" sz="1200" dirty="0"/>
              <a:t>H: 5.03 / 3.265 = 1.54 ≈ </a:t>
            </a:r>
            <a:r>
              <a:rPr lang="en-PH" sz="1200" b="1" dirty="0"/>
              <a:t>1.5</a:t>
            </a:r>
          </a:p>
          <a:p>
            <a:pPr marL="609600" lvl="1" indent="0">
              <a:buNone/>
            </a:pPr>
            <a:r>
              <a:rPr lang="en-PH" sz="1200" dirty="0"/>
              <a:t>O: 3.265 / 3.265 = </a:t>
            </a:r>
            <a:r>
              <a:rPr lang="en-PH" sz="1200" b="1" dirty="0"/>
              <a:t>1</a:t>
            </a:r>
          </a:p>
          <a:p>
            <a:r>
              <a:rPr lang="en-US" sz="1200" dirty="0"/>
              <a:t>Multiply to a Whole Number: Since we have 1.5, we multiply all by 2.</a:t>
            </a:r>
          </a:p>
          <a:p>
            <a:pPr marL="609600" lvl="1" indent="0">
              <a:buNone/>
            </a:pPr>
            <a:r>
              <a:rPr lang="en-US" sz="1200" dirty="0"/>
              <a:t>C: 1 x 2 = </a:t>
            </a:r>
            <a:r>
              <a:rPr lang="en-US" sz="1200" b="1" dirty="0"/>
              <a:t>2</a:t>
            </a:r>
          </a:p>
          <a:p>
            <a:pPr marL="609600" lvl="1" indent="0">
              <a:buNone/>
            </a:pPr>
            <a:r>
              <a:rPr lang="en-US" sz="1200" dirty="0"/>
              <a:t>H: 1.5 x 2 = </a:t>
            </a:r>
            <a:r>
              <a:rPr lang="en-US" sz="1200" b="1" dirty="0"/>
              <a:t>3</a:t>
            </a:r>
          </a:p>
          <a:p>
            <a:pPr marL="609600" lvl="1" indent="0">
              <a:buNone/>
            </a:pPr>
            <a:r>
              <a:rPr lang="en-US" sz="1200" dirty="0"/>
              <a:t>O: 1 x 2 = </a:t>
            </a:r>
            <a:r>
              <a:rPr lang="en-US" sz="1200" b="1" dirty="0"/>
              <a:t>2</a:t>
            </a:r>
          </a:p>
          <a:p>
            <a:pPr marL="609600" lvl="1" indent="0">
              <a:buNone/>
            </a:pPr>
            <a:r>
              <a:rPr lang="en-US" sz="1200" b="1" dirty="0"/>
              <a:t>		</a:t>
            </a:r>
            <a:r>
              <a:rPr lang="pt-BR" sz="1600" dirty="0">
                <a:highlight>
                  <a:srgbClr val="FFFF00"/>
                </a:highlight>
              </a:rPr>
              <a:t>Empirical Formula: </a:t>
            </a:r>
            <a:r>
              <a:rPr lang="pt-BR" sz="1600" b="1" dirty="0">
                <a:highlight>
                  <a:srgbClr val="FFFF00"/>
                </a:highlight>
              </a:rPr>
              <a:t>C</a:t>
            </a:r>
            <a:r>
              <a:rPr lang="pt-BR" sz="1600" b="1" baseline="-25000" dirty="0">
                <a:highlight>
                  <a:srgbClr val="FFFF00"/>
                </a:highlight>
              </a:rPr>
              <a:t>2</a:t>
            </a:r>
            <a:r>
              <a:rPr lang="pt-BR" sz="1600" b="1" dirty="0">
                <a:highlight>
                  <a:srgbClr val="FFFF00"/>
                </a:highlight>
              </a:rPr>
              <a:t>​H</a:t>
            </a:r>
            <a:r>
              <a:rPr lang="pt-BR" sz="1600" b="1" baseline="-25000" dirty="0">
                <a:highlight>
                  <a:srgbClr val="FFFF00"/>
                </a:highlight>
              </a:rPr>
              <a:t>3</a:t>
            </a:r>
            <a:r>
              <a:rPr lang="pt-BR" sz="1600" b="1" dirty="0">
                <a:highlight>
                  <a:srgbClr val="FFFF00"/>
                </a:highlight>
              </a:rPr>
              <a:t>​O</a:t>
            </a:r>
            <a:r>
              <a:rPr lang="pt-BR" sz="1600" b="1" baseline="-25000" dirty="0">
                <a:highlight>
                  <a:srgbClr val="FFFF00"/>
                </a:highlight>
              </a:rPr>
              <a:t>2</a:t>
            </a:r>
            <a:r>
              <a:rPr lang="pt-BR" sz="1600" b="1" dirty="0">
                <a:highlight>
                  <a:srgbClr val="FFFF00"/>
                </a:highlight>
              </a:rPr>
              <a:t>​</a:t>
            </a:r>
            <a:endParaRPr lang="en-PH" sz="16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3816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07FA9-8CBE-11B8-4C0F-955FE3C07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AE1C6-181E-E2C0-1FAC-14CC5CA8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EXAMPLE PROBLEM</a:t>
            </a:r>
            <a:endParaRPr lang="en-P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43356-C29C-9796-14E1-C575FC5FBC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eaLnBrk="1" hangingPunct="1">
              <a:buNone/>
            </a:pPr>
            <a:r>
              <a:rPr lang="pt-BR" dirty="0"/>
              <a:t>Empirical Formula: </a:t>
            </a:r>
            <a:r>
              <a:rPr lang="pt-BR" b="1" dirty="0"/>
              <a:t>C</a:t>
            </a:r>
            <a:r>
              <a:rPr lang="pt-BR" b="1" baseline="-25000" dirty="0"/>
              <a:t>2</a:t>
            </a:r>
            <a:r>
              <a:rPr lang="pt-BR" b="1" dirty="0"/>
              <a:t>​H</a:t>
            </a:r>
            <a:r>
              <a:rPr lang="pt-BR" b="1" baseline="-25000" dirty="0"/>
              <a:t>3</a:t>
            </a:r>
            <a:r>
              <a:rPr lang="pt-BR" b="1" dirty="0"/>
              <a:t>​O</a:t>
            </a:r>
            <a:r>
              <a:rPr lang="pt-BR" b="1" baseline="-25000" dirty="0"/>
              <a:t>2</a:t>
            </a:r>
            <a:r>
              <a:rPr lang="en-PH" b="1" baseline="-25000" dirty="0"/>
              <a:t> </a:t>
            </a:r>
          </a:p>
          <a:p>
            <a:pPr marL="152400" indent="0" eaLnBrk="1" hangingPunct="1">
              <a:buNone/>
            </a:pPr>
            <a:r>
              <a:rPr lang="en-PH" b="1" dirty="0"/>
              <a:t>Given Molar Mass:</a:t>
            </a:r>
            <a:r>
              <a:rPr lang="en-PH" dirty="0"/>
              <a:t> 118.1 g/mol</a:t>
            </a:r>
          </a:p>
          <a:p>
            <a:pPr marL="152400" indent="0" eaLnBrk="1" hangingPunct="1">
              <a:buNone/>
            </a:pPr>
            <a:endParaRPr lang="en-PH" dirty="0"/>
          </a:p>
          <a:p>
            <a:pPr marL="152400" indent="0" eaLnBrk="1" hangingPunct="1">
              <a:buNone/>
            </a:pPr>
            <a:r>
              <a:rPr lang="pt-BR" sz="1200" b="1" dirty="0"/>
              <a:t>Step 2: Calculate Empirical Formula Molar Mass</a:t>
            </a:r>
          </a:p>
          <a:p>
            <a:pPr marL="438150" indent="-285750">
              <a:buFont typeface="Arial" panose="020B0604020202020204" pitchFamily="34" charset="0"/>
              <a:buChar char="•"/>
            </a:pPr>
            <a:r>
              <a:rPr lang="pt-BR" sz="1200" dirty="0"/>
              <a:t>(2 x C) + (3 x H) + (2 x O)</a:t>
            </a:r>
          </a:p>
          <a:p>
            <a:pPr marL="152400" indent="0">
              <a:buNone/>
            </a:pPr>
            <a:r>
              <a:rPr lang="pt-BR" sz="1200" dirty="0"/>
              <a:t>        (2 x 12.01 g/mol) + (3 x 1.01 g/mol) + (2 x 16.00 g/mol) </a:t>
            </a:r>
          </a:p>
          <a:p>
            <a:pPr marL="152400" indent="0">
              <a:buNone/>
            </a:pPr>
            <a:r>
              <a:rPr lang="pt-BR" sz="1200" dirty="0"/>
              <a:t>        = 24.02 g/mol + 3.03 g/mol + 32.00 g/mol </a:t>
            </a:r>
          </a:p>
          <a:p>
            <a:pPr marL="152400" indent="0">
              <a:buNone/>
            </a:pPr>
            <a:r>
              <a:rPr lang="pt-BR" sz="1200" dirty="0"/>
              <a:t>        = </a:t>
            </a:r>
            <a:r>
              <a:rPr lang="pt-BR" sz="1200" b="1" dirty="0"/>
              <a:t>59.05 g/mol</a:t>
            </a:r>
          </a:p>
          <a:p>
            <a:pPr marL="152400" indent="0">
              <a:buNone/>
            </a:pPr>
            <a:endParaRPr lang="pt-BR" b="1" dirty="0"/>
          </a:p>
          <a:p>
            <a:pPr marL="152400" indent="0">
              <a:buNone/>
            </a:pPr>
            <a:r>
              <a:rPr lang="en-US" b="1" dirty="0"/>
              <a:t>Step 3: Find the Multiplier</a:t>
            </a:r>
          </a:p>
          <a:p>
            <a:pPr marL="438150" indent="-285750">
              <a:buFont typeface="Arial" panose="020B0604020202020204" pitchFamily="34" charset="0"/>
              <a:buChar char="•"/>
            </a:pPr>
            <a:r>
              <a:rPr lang="en-US" dirty="0"/>
              <a:t>Multiplier = (Given Molar Mass) / (Empirical Formula Molar Mass)</a:t>
            </a:r>
          </a:p>
          <a:p>
            <a:pPr marL="152400" indent="0">
              <a:buNone/>
            </a:pPr>
            <a:r>
              <a:rPr lang="en-US" dirty="0"/>
              <a:t>        Multiplier = 118.1 g/mol / 59.05 g/mol </a:t>
            </a:r>
          </a:p>
          <a:p>
            <a:pPr marL="152400" indent="0">
              <a:buNone/>
            </a:pPr>
            <a:r>
              <a:rPr lang="en-US" dirty="0"/>
              <a:t>                        = </a:t>
            </a:r>
            <a:r>
              <a:rPr lang="en-US" b="1" dirty="0"/>
              <a:t>2</a:t>
            </a:r>
          </a:p>
          <a:p>
            <a:pPr marL="152400" indent="0">
              <a:buNone/>
            </a:pPr>
            <a:endParaRPr lang="en-US" b="1" dirty="0"/>
          </a:p>
          <a:p>
            <a:pPr marL="152400" indent="0">
              <a:buNone/>
            </a:pPr>
            <a:r>
              <a:rPr lang="en-US" b="1" dirty="0"/>
              <a:t>Step 4: Determine the Molecular Formula</a:t>
            </a:r>
          </a:p>
          <a:p>
            <a:pPr marL="438150" indent="-285750">
              <a:buFont typeface="Arial" panose="020B0604020202020204" pitchFamily="34" charset="0"/>
              <a:buChar char="•"/>
            </a:pPr>
            <a:r>
              <a:rPr lang="pt-BR" b="1" dirty="0"/>
              <a:t>Molecular Formula = (Empirical Formula) x Multiplier</a:t>
            </a:r>
          </a:p>
          <a:p>
            <a:pPr marL="152400" indent="0">
              <a:buNone/>
            </a:pPr>
            <a:r>
              <a:rPr lang="pt-BR" b="1" dirty="0"/>
              <a:t>        Molecular Formula = ( C</a:t>
            </a:r>
            <a:r>
              <a:rPr lang="pt-BR" b="1" baseline="-25000" dirty="0"/>
              <a:t>2​</a:t>
            </a:r>
            <a:r>
              <a:rPr lang="pt-BR" b="1" dirty="0"/>
              <a:t>H</a:t>
            </a:r>
            <a:r>
              <a:rPr lang="pt-BR" b="1" baseline="-25000" dirty="0"/>
              <a:t>3</a:t>
            </a:r>
            <a:r>
              <a:rPr lang="pt-BR" b="1" dirty="0"/>
              <a:t>​O</a:t>
            </a:r>
            <a:r>
              <a:rPr lang="pt-BR" b="1" baseline="-25000" dirty="0"/>
              <a:t>2</a:t>
            </a:r>
            <a:r>
              <a:rPr lang="pt-BR" b="1" dirty="0"/>
              <a:t>​ ) x 2 </a:t>
            </a:r>
          </a:p>
          <a:p>
            <a:pPr marL="152400" indent="0">
              <a:buNone/>
            </a:pPr>
            <a:r>
              <a:rPr lang="pt-BR" sz="1600" b="1" dirty="0"/>
              <a:t> Molecular Formula = </a:t>
            </a:r>
            <a:r>
              <a:rPr lang="pt-BR" sz="2400" b="1" dirty="0">
                <a:highlight>
                  <a:srgbClr val="00FF00"/>
                </a:highlight>
              </a:rPr>
              <a:t>C</a:t>
            </a:r>
            <a:r>
              <a:rPr lang="pt-BR" sz="2400" b="1" baseline="-25000" dirty="0">
                <a:highlight>
                  <a:srgbClr val="00FF00"/>
                </a:highlight>
              </a:rPr>
              <a:t>4</a:t>
            </a:r>
            <a:r>
              <a:rPr lang="pt-BR" sz="2400" b="1" dirty="0">
                <a:highlight>
                  <a:srgbClr val="00FF00"/>
                </a:highlight>
              </a:rPr>
              <a:t>​H</a:t>
            </a:r>
            <a:r>
              <a:rPr lang="pt-BR" sz="2400" b="1" baseline="-25000" dirty="0">
                <a:highlight>
                  <a:srgbClr val="00FF00"/>
                </a:highlight>
              </a:rPr>
              <a:t>6</a:t>
            </a:r>
            <a:r>
              <a:rPr lang="pt-BR" sz="2400" b="1" dirty="0">
                <a:highlight>
                  <a:srgbClr val="00FF00"/>
                </a:highlight>
              </a:rPr>
              <a:t>​O</a:t>
            </a:r>
            <a:r>
              <a:rPr lang="pt-BR" sz="2400" b="1" baseline="-25000" dirty="0">
                <a:highlight>
                  <a:srgbClr val="00FF00"/>
                </a:highlight>
              </a:rPr>
              <a:t>4</a:t>
            </a:r>
            <a:r>
              <a:rPr lang="pt-BR" sz="2400" b="1" dirty="0">
                <a:highlight>
                  <a:srgbClr val="00FF00"/>
                </a:highlight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60247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cience Subject for High School - 10th Grade: Atoms and the Periodic Table by Slidesgo">
  <a:themeElements>
    <a:clrScheme name="Simple Light">
      <a:dk1>
        <a:srgbClr val="000000"/>
      </a:dk1>
      <a:lt1>
        <a:srgbClr val="CBDDEF"/>
      </a:lt1>
      <a:dk2>
        <a:srgbClr val="FFB000"/>
      </a:dk2>
      <a:lt2>
        <a:srgbClr val="47B8EA"/>
      </a:lt2>
      <a:accent1>
        <a:srgbClr val="3394BE"/>
      </a:accent1>
      <a:accent2>
        <a:srgbClr val="00965F"/>
      </a:accent2>
      <a:accent3>
        <a:srgbClr val="FDDF78"/>
      </a:accent3>
      <a:accent4>
        <a:srgbClr val="BE33BA"/>
      </a:accent4>
      <a:accent5>
        <a:srgbClr val="7DDBAE"/>
      </a:accent5>
      <a:accent6>
        <a:srgbClr val="FF657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1125</Words>
  <Application>Microsoft Office PowerPoint</Application>
  <PresentationFormat>On-screen Show (16:9)</PresentationFormat>
  <Paragraphs>126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Abel</vt:lpstr>
      <vt:lpstr>Arial</vt:lpstr>
      <vt:lpstr>Bebas Neue</vt:lpstr>
      <vt:lpstr>Hammersmith One</vt:lpstr>
      <vt:lpstr>Roboto Condensed Light</vt:lpstr>
      <vt:lpstr>Wingdings</vt:lpstr>
      <vt:lpstr>Science Subject for High School - 10th Grade: Atoms and the Periodic Table by Slidesgo</vt:lpstr>
      <vt:lpstr>EMPIRICAL AND MOLECULAR FORMULAS</vt:lpstr>
      <vt:lpstr>LEARNING OBJECTIVES</vt:lpstr>
      <vt:lpstr>EMPIRICAL VS. MOLECULAR FORMULAS </vt:lpstr>
      <vt:lpstr>01</vt:lpstr>
      <vt:lpstr>EXAMPLE PROBLEM</vt:lpstr>
      <vt:lpstr>EXAMPLE PROBLEM</vt:lpstr>
      <vt:lpstr>01</vt:lpstr>
      <vt:lpstr>EXAMPLE PROBLEM</vt:lpstr>
      <vt:lpstr>EXAMPLE PROBLEM</vt:lpstr>
      <vt:lpstr>Summary and Key Takeaways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Shan Rizette</cp:lastModifiedBy>
  <cp:revision>10</cp:revision>
  <dcterms:modified xsi:type="dcterms:W3CDTF">2025-08-21T08:14:50Z</dcterms:modified>
</cp:coreProperties>
</file>