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15"/>
  </p:notesMasterIdLst>
  <p:sldIdLst>
    <p:sldId id="256" r:id="rId2"/>
    <p:sldId id="259" r:id="rId3"/>
    <p:sldId id="258" r:id="rId4"/>
    <p:sldId id="257" r:id="rId5"/>
    <p:sldId id="260" r:id="rId6"/>
    <p:sldId id="261" r:id="rId7"/>
    <p:sldId id="262" r:id="rId8"/>
    <p:sldId id="263" r:id="rId9"/>
    <p:sldId id="264" r:id="rId10"/>
    <p:sldId id="269" r:id="rId11"/>
    <p:sldId id="267" r:id="rId12"/>
    <p:sldId id="268" r:id="rId13"/>
    <p:sldId id="265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793FC9-F268-4A1C-A093-607111501244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B3D47C9-D9FC-4420-A744-6B89A243D619}">
      <dgm:prSet/>
      <dgm:spPr/>
      <dgm:t>
        <a:bodyPr/>
        <a:lstStyle/>
        <a:p>
          <a:r>
            <a:rPr lang="en-US" b="1" dirty="0"/>
            <a:t>Tutor</a:t>
          </a:r>
          <a:r>
            <a:rPr lang="en-US" dirty="0"/>
            <a:t>: </a:t>
          </a:r>
          <a:r>
            <a:rPr lang="en-GB" b="1" dirty="0"/>
            <a:t>Okwudili</a:t>
          </a:r>
          <a:r>
            <a:rPr lang="en-GB" dirty="0"/>
            <a:t> O. ONWURAH, </a:t>
          </a:r>
          <a:r>
            <a:rPr lang="en-GB" b="1" dirty="0"/>
            <a:t>LL.B.</a:t>
          </a:r>
          <a:r>
            <a:rPr lang="en-GB" dirty="0"/>
            <a:t> (Nigeria); </a:t>
          </a:r>
          <a:r>
            <a:rPr lang="en-GB" b="1" dirty="0"/>
            <a:t>BL</a:t>
          </a:r>
          <a:r>
            <a:rPr lang="en-GB" dirty="0"/>
            <a:t> (Abuja, Nigeria); </a:t>
          </a:r>
          <a:r>
            <a:rPr lang="en-GB" b="1" dirty="0"/>
            <a:t>LLM</a:t>
          </a:r>
          <a:r>
            <a:rPr lang="en-GB" dirty="0"/>
            <a:t> (Exeter, UK); </a:t>
          </a:r>
          <a:r>
            <a:rPr lang="en-GB" b="1" dirty="0"/>
            <a:t>LLM</a:t>
          </a:r>
          <a:r>
            <a:rPr lang="en-GB" dirty="0"/>
            <a:t> (Qingdao, PRC); </a:t>
          </a:r>
          <a:r>
            <a:rPr lang="en-GB" b="1" dirty="0"/>
            <a:t>LLM</a:t>
          </a:r>
          <a:r>
            <a:rPr lang="en-GB" dirty="0"/>
            <a:t> (Shanghai, PRC)</a:t>
          </a:r>
          <a:endParaRPr lang="en-US" dirty="0"/>
        </a:p>
      </dgm:t>
    </dgm:pt>
    <dgm:pt modelId="{3B4A0499-6413-43FF-A386-E2721FA19865}" type="parTrans" cxnId="{47B26742-AC34-473E-B2EF-084F9289332E}">
      <dgm:prSet/>
      <dgm:spPr/>
      <dgm:t>
        <a:bodyPr/>
        <a:lstStyle/>
        <a:p>
          <a:endParaRPr lang="en-US"/>
        </a:p>
      </dgm:t>
    </dgm:pt>
    <dgm:pt modelId="{87FB430B-75F2-4A98-9D03-92AAA2951C1F}" type="sibTrans" cxnId="{47B26742-AC34-473E-B2EF-084F9289332E}">
      <dgm:prSet/>
      <dgm:spPr/>
      <dgm:t>
        <a:bodyPr/>
        <a:lstStyle/>
        <a:p>
          <a:endParaRPr lang="en-US"/>
        </a:p>
      </dgm:t>
    </dgm:pt>
    <dgm:pt modelId="{A8BF8E76-CC70-4FFE-9E84-56635DBB574B}">
      <dgm:prSet/>
      <dgm:spPr/>
      <dgm:t>
        <a:bodyPr/>
        <a:lstStyle/>
        <a:p>
          <a:r>
            <a:rPr lang="en-US" dirty="0"/>
            <a:t>PhD in Law (Hong Kong)</a:t>
          </a:r>
          <a:br>
            <a:rPr lang="en-US" dirty="0"/>
          </a:br>
          <a:endParaRPr lang="en-US" dirty="0"/>
        </a:p>
      </dgm:t>
    </dgm:pt>
    <dgm:pt modelId="{FA5D942D-74A5-4061-9030-9816228997EF}" type="parTrans" cxnId="{AEEDF93A-6EFC-4794-9EA7-792AD6378CFA}">
      <dgm:prSet/>
      <dgm:spPr/>
      <dgm:t>
        <a:bodyPr/>
        <a:lstStyle/>
        <a:p>
          <a:endParaRPr lang="en-US"/>
        </a:p>
      </dgm:t>
    </dgm:pt>
    <dgm:pt modelId="{ECE27122-8DDC-4AB2-BC2B-CAA2EE80DAB4}" type="sibTrans" cxnId="{AEEDF93A-6EFC-4794-9EA7-792AD6378CFA}">
      <dgm:prSet/>
      <dgm:spPr/>
      <dgm:t>
        <a:bodyPr/>
        <a:lstStyle/>
        <a:p>
          <a:endParaRPr lang="en-US"/>
        </a:p>
      </dgm:t>
    </dgm:pt>
    <dgm:pt modelId="{3306BD63-0E89-49A9-9A19-0567680F4C23}">
      <dgm:prSet/>
      <dgm:spPr/>
      <dgm:t>
        <a:bodyPr/>
        <a:lstStyle/>
        <a:p>
          <a:r>
            <a:rPr lang="en-US" b="1" dirty="0">
              <a:solidFill>
                <a:srgbClr val="7030A0"/>
              </a:solidFill>
            </a:rPr>
            <a:t>Dr Okwudili O. Onwurah</a:t>
          </a:r>
        </a:p>
      </dgm:t>
    </dgm:pt>
    <dgm:pt modelId="{30624F51-6043-4586-B1CC-9CEDC9A4D448}" type="parTrans" cxnId="{D6BD83F6-285A-4EAF-A9E3-677B7328315D}">
      <dgm:prSet/>
      <dgm:spPr/>
      <dgm:t>
        <a:bodyPr/>
        <a:lstStyle/>
        <a:p>
          <a:endParaRPr lang="en-US"/>
        </a:p>
      </dgm:t>
    </dgm:pt>
    <dgm:pt modelId="{B8E6C81C-F96B-4037-B0AE-E195845F76E8}" type="sibTrans" cxnId="{D6BD83F6-285A-4EAF-A9E3-677B7328315D}">
      <dgm:prSet/>
      <dgm:spPr/>
      <dgm:t>
        <a:bodyPr/>
        <a:lstStyle/>
        <a:p>
          <a:endParaRPr lang="en-US"/>
        </a:p>
      </dgm:t>
    </dgm:pt>
    <dgm:pt modelId="{1C3346F7-2909-4802-A99B-C614BF60D0AA}" type="pres">
      <dgm:prSet presAssocID="{0D793FC9-F268-4A1C-A093-607111501244}" presName="Name0" presStyleCnt="0">
        <dgm:presLayoutVars>
          <dgm:dir/>
          <dgm:animLvl val="lvl"/>
          <dgm:resizeHandles val="exact"/>
        </dgm:presLayoutVars>
      </dgm:prSet>
      <dgm:spPr/>
    </dgm:pt>
    <dgm:pt modelId="{C5F0A950-62FA-4F84-A3CA-A98BE82F54E2}" type="pres">
      <dgm:prSet presAssocID="{3306BD63-0E89-49A9-9A19-0567680F4C23}" presName="boxAndChildren" presStyleCnt="0"/>
      <dgm:spPr/>
    </dgm:pt>
    <dgm:pt modelId="{9767B373-F5D2-4C16-8232-AD3EB3BA2865}" type="pres">
      <dgm:prSet presAssocID="{3306BD63-0E89-49A9-9A19-0567680F4C23}" presName="parentTextBox" presStyleLbl="node1" presStyleIdx="0" presStyleCnt="2" custScaleY="30958" custLinFactNeighborX="17539" custLinFactNeighborY="-1064"/>
      <dgm:spPr/>
    </dgm:pt>
    <dgm:pt modelId="{F5F75FCB-6600-4BC3-91BE-B7A919D87789}" type="pres">
      <dgm:prSet presAssocID="{87FB430B-75F2-4A98-9D03-92AAA2951C1F}" presName="sp" presStyleCnt="0"/>
      <dgm:spPr/>
    </dgm:pt>
    <dgm:pt modelId="{5F2D1CFE-F0BA-4745-B54D-24C092E006B0}" type="pres">
      <dgm:prSet presAssocID="{4B3D47C9-D9FC-4420-A744-6B89A243D619}" presName="arrowAndChildren" presStyleCnt="0"/>
      <dgm:spPr/>
    </dgm:pt>
    <dgm:pt modelId="{1267F2E7-7445-44C5-85A1-474EA1B37E02}" type="pres">
      <dgm:prSet presAssocID="{4B3D47C9-D9FC-4420-A744-6B89A243D619}" presName="parentTextArrow" presStyleLbl="node1" presStyleIdx="0" presStyleCnt="2"/>
      <dgm:spPr/>
    </dgm:pt>
    <dgm:pt modelId="{50E560F1-A1B3-4C64-B8C9-000AEB7FD047}" type="pres">
      <dgm:prSet presAssocID="{4B3D47C9-D9FC-4420-A744-6B89A243D619}" presName="arrow" presStyleLbl="node1" presStyleIdx="1" presStyleCnt="2"/>
      <dgm:spPr/>
    </dgm:pt>
    <dgm:pt modelId="{36B24DEE-2EFE-405E-9811-D9B994214603}" type="pres">
      <dgm:prSet presAssocID="{4B3D47C9-D9FC-4420-A744-6B89A243D619}" presName="descendantArrow" presStyleCnt="0"/>
      <dgm:spPr/>
    </dgm:pt>
    <dgm:pt modelId="{776488E1-41F0-4B79-AF8B-E69517EDFD16}" type="pres">
      <dgm:prSet presAssocID="{A8BF8E76-CC70-4FFE-9E84-56635DBB574B}" presName="childTextArrow" presStyleLbl="fgAccFollowNode1" presStyleIdx="0" presStyleCnt="1" custScaleY="133803">
        <dgm:presLayoutVars>
          <dgm:bulletEnabled val="1"/>
        </dgm:presLayoutVars>
      </dgm:prSet>
      <dgm:spPr/>
    </dgm:pt>
  </dgm:ptLst>
  <dgm:cxnLst>
    <dgm:cxn modelId="{2CA50D17-3428-4E21-A0E9-2142B609A549}" type="presOf" srcId="{A8BF8E76-CC70-4FFE-9E84-56635DBB574B}" destId="{776488E1-41F0-4B79-AF8B-E69517EDFD16}" srcOrd="0" destOrd="0" presId="urn:microsoft.com/office/officeart/2005/8/layout/process4"/>
    <dgm:cxn modelId="{AEEDF93A-6EFC-4794-9EA7-792AD6378CFA}" srcId="{4B3D47C9-D9FC-4420-A744-6B89A243D619}" destId="{A8BF8E76-CC70-4FFE-9E84-56635DBB574B}" srcOrd="0" destOrd="0" parTransId="{FA5D942D-74A5-4061-9030-9816228997EF}" sibTransId="{ECE27122-8DDC-4AB2-BC2B-CAA2EE80DAB4}"/>
    <dgm:cxn modelId="{47B26742-AC34-473E-B2EF-084F9289332E}" srcId="{0D793FC9-F268-4A1C-A093-607111501244}" destId="{4B3D47C9-D9FC-4420-A744-6B89A243D619}" srcOrd="0" destOrd="0" parTransId="{3B4A0499-6413-43FF-A386-E2721FA19865}" sibTransId="{87FB430B-75F2-4A98-9D03-92AAA2951C1F}"/>
    <dgm:cxn modelId="{B199074C-A959-42AE-950B-CC10A8601A0B}" type="presOf" srcId="{0D793FC9-F268-4A1C-A093-607111501244}" destId="{1C3346F7-2909-4802-A99B-C614BF60D0AA}" srcOrd="0" destOrd="0" presId="urn:microsoft.com/office/officeart/2005/8/layout/process4"/>
    <dgm:cxn modelId="{257CA2B2-EA2D-4959-955D-DFCE9E7E358F}" type="presOf" srcId="{4B3D47C9-D9FC-4420-A744-6B89A243D619}" destId="{50E560F1-A1B3-4C64-B8C9-000AEB7FD047}" srcOrd="1" destOrd="0" presId="urn:microsoft.com/office/officeart/2005/8/layout/process4"/>
    <dgm:cxn modelId="{30CD7EBF-67CD-46FF-BC97-F2DED6ACCACB}" type="presOf" srcId="{3306BD63-0E89-49A9-9A19-0567680F4C23}" destId="{9767B373-F5D2-4C16-8232-AD3EB3BA2865}" srcOrd="0" destOrd="0" presId="urn:microsoft.com/office/officeart/2005/8/layout/process4"/>
    <dgm:cxn modelId="{FBA06BCD-9128-4C68-905E-EFF4446AEF5D}" type="presOf" srcId="{4B3D47C9-D9FC-4420-A744-6B89A243D619}" destId="{1267F2E7-7445-44C5-85A1-474EA1B37E02}" srcOrd="0" destOrd="0" presId="urn:microsoft.com/office/officeart/2005/8/layout/process4"/>
    <dgm:cxn modelId="{D6BD83F6-285A-4EAF-A9E3-677B7328315D}" srcId="{0D793FC9-F268-4A1C-A093-607111501244}" destId="{3306BD63-0E89-49A9-9A19-0567680F4C23}" srcOrd="1" destOrd="0" parTransId="{30624F51-6043-4586-B1CC-9CEDC9A4D448}" sibTransId="{B8E6C81C-F96B-4037-B0AE-E195845F76E8}"/>
    <dgm:cxn modelId="{E0C8B17A-7F02-4F63-810D-DF96617E6B2D}" type="presParOf" srcId="{1C3346F7-2909-4802-A99B-C614BF60D0AA}" destId="{C5F0A950-62FA-4F84-A3CA-A98BE82F54E2}" srcOrd="0" destOrd="0" presId="urn:microsoft.com/office/officeart/2005/8/layout/process4"/>
    <dgm:cxn modelId="{7141D6E0-9349-45F8-9636-CB6596552D4E}" type="presParOf" srcId="{C5F0A950-62FA-4F84-A3CA-A98BE82F54E2}" destId="{9767B373-F5D2-4C16-8232-AD3EB3BA2865}" srcOrd="0" destOrd="0" presId="urn:microsoft.com/office/officeart/2005/8/layout/process4"/>
    <dgm:cxn modelId="{0C2E3242-DD21-46C5-AA08-077C0A82A4E8}" type="presParOf" srcId="{1C3346F7-2909-4802-A99B-C614BF60D0AA}" destId="{F5F75FCB-6600-4BC3-91BE-B7A919D87789}" srcOrd="1" destOrd="0" presId="urn:microsoft.com/office/officeart/2005/8/layout/process4"/>
    <dgm:cxn modelId="{F99384A6-756B-4F34-BBEF-133B8347CFF4}" type="presParOf" srcId="{1C3346F7-2909-4802-A99B-C614BF60D0AA}" destId="{5F2D1CFE-F0BA-4745-B54D-24C092E006B0}" srcOrd="2" destOrd="0" presId="urn:microsoft.com/office/officeart/2005/8/layout/process4"/>
    <dgm:cxn modelId="{2026DBF1-B70E-4B5A-9191-54EE5B1A3FB7}" type="presParOf" srcId="{5F2D1CFE-F0BA-4745-B54D-24C092E006B0}" destId="{1267F2E7-7445-44C5-85A1-474EA1B37E02}" srcOrd="0" destOrd="0" presId="urn:microsoft.com/office/officeart/2005/8/layout/process4"/>
    <dgm:cxn modelId="{17BCA71F-A8C9-4F60-8970-4FE7522DAEAD}" type="presParOf" srcId="{5F2D1CFE-F0BA-4745-B54D-24C092E006B0}" destId="{50E560F1-A1B3-4C64-B8C9-000AEB7FD047}" srcOrd="1" destOrd="0" presId="urn:microsoft.com/office/officeart/2005/8/layout/process4"/>
    <dgm:cxn modelId="{D5099044-8757-44E1-B016-8040BDFB48D5}" type="presParOf" srcId="{5F2D1CFE-F0BA-4745-B54D-24C092E006B0}" destId="{36B24DEE-2EFE-405E-9811-D9B994214603}" srcOrd="2" destOrd="0" presId="urn:microsoft.com/office/officeart/2005/8/layout/process4"/>
    <dgm:cxn modelId="{29D1FAEC-771F-471D-A5D5-BE21DDF348A8}" type="presParOf" srcId="{36B24DEE-2EFE-405E-9811-D9B994214603}" destId="{776488E1-41F0-4B79-AF8B-E69517EDFD16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CF0261D-2D55-44FE-9210-5FD47F397E45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35A3F13B-47ED-43DF-B9E5-A98CF9EEB27D}">
      <dgm:prSet/>
      <dgm:spPr/>
      <dgm:t>
        <a:bodyPr/>
        <a:lstStyle/>
        <a:p>
          <a:r>
            <a:rPr lang="en-GB"/>
            <a:t>The purpose of the online lesson is to encourage you to </a:t>
          </a:r>
          <a:r>
            <a:rPr lang="en-GB" b="1" u="sng"/>
            <a:t>participate actively </a:t>
          </a:r>
          <a:r>
            <a:rPr lang="en-GB"/>
            <a:t>in achieving your needs and simplifying your legal education. </a:t>
          </a:r>
          <a:r>
            <a:rPr lang="en-GB" i="1"/>
            <a:t>I want you to be the best!</a:t>
          </a:r>
          <a:endParaRPr lang="en-US"/>
        </a:p>
      </dgm:t>
    </dgm:pt>
    <dgm:pt modelId="{8FF08942-7391-4348-92FC-09578CC6DC39}" type="parTrans" cxnId="{A4AAC06D-AE2B-44A7-99FC-70B2928B7046}">
      <dgm:prSet/>
      <dgm:spPr/>
      <dgm:t>
        <a:bodyPr/>
        <a:lstStyle/>
        <a:p>
          <a:endParaRPr lang="en-US"/>
        </a:p>
      </dgm:t>
    </dgm:pt>
    <dgm:pt modelId="{B9FAA6FA-A55E-4E23-A733-53F6A54EFCF4}" type="sibTrans" cxnId="{A4AAC06D-AE2B-44A7-99FC-70B2928B7046}">
      <dgm:prSet/>
      <dgm:spPr/>
      <dgm:t>
        <a:bodyPr/>
        <a:lstStyle/>
        <a:p>
          <a:endParaRPr lang="en-US"/>
        </a:p>
      </dgm:t>
    </dgm:pt>
    <dgm:pt modelId="{6FD09409-AFB0-4F9A-BE0C-46F959774E90}">
      <dgm:prSet/>
      <dgm:spPr/>
      <dgm:t>
        <a:bodyPr/>
        <a:lstStyle/>
        <a:p>
          <a:r>
            <a:rPr lang="en-GB"/>
            <a:t>Will make the learning process more </a:t>
          </a:r>
          <a:r>
            <a:rPr lang="en-GB" b="1"/>
            <a:t>interactive discussions </a:t>
          </a:r>
          <a:r>
            <a:rPr lang="en-GB"/>
            <a:t>and feel free to ask any question or you can speak.</a:t>
          </a:r>
          <a:endParaRPr lang="en-US"/>
        </a:p>
      </dgm:t>
    </dgm:pt>
    <dgm:pt modelId="{F4A3C124-7376-407A-98EF-6D4F389FE0CE}" type="parTrans" cxnId="{22442EA2-D5D7-4ADC-AAEE-129243005349}">
      <dgm:prSet/>
      <dgm:spPr/>
      <dgm:t>
        <a:bodyPr/>
        <a:lstStyle/>
        <a:p>
          <a:endParaRPr lang="en-US"/>
        </a:p>
      </dgm:t>
    </dgm:pt>
    <dgm:pt modelId="{9DEAA4C5-B7C1-4FBF-89D2-F56254B6FB52}" type="sibTrans" cxnId="{22442EA2-D5D7-4ADC-AAEE-129243005349}">
      <dgm:prSet/>
      <dgm:spPr/>
      <dgm:t>
        <a:bodyPr/>
        <a:lstStyle/>
        <a:p>
          <a:endParaRPr lang="en-US"/>
        </a:p>
      </dgm:t>
    </dgm:pt>
    <dgm:pt modelId="{CB7AF24D-FB4F-4210-B8BF-267FB2A35091}">
      <dgm:prSet/>
      <dgm:spPr/>
      <dgm:t>
        <a:bodyPr/>
        <a:lstStyle/>
        <a:p>
          <a:r>
            <a:rPr lang="en-GB"/>
            <a:t>You have the right to choose whether to turn on your video or not.</a:t>
          </a:r>
          <a:endParaRPr lang="en-US"/>
        </a:p>
      </dgm:t>
    </dgm:pt>
    <dgm:pt modelId="{B1763A64-2655-437C-9198-40DD3D811301}" type="parTrans" cxnId="{A0BF5599-8C3F-4AE4-A729-018BAEE1C9C8}">
      <dgm:prSet/>
      <dgm:spPr/>
      <dgm:t>
        <a:bodyPr/>
        <a:lstStyle/>
        <a:p>
          <a:endParaRPr lang="en-US"/>
        </a:p>
      </dgm:t>
    </dgm:pt>
    <dgm:pt modelId="{C95D5CE8-A1A2-42A0-BD09-63E4399FD823}" type="sibTrans" cxnId="{A0BF5599-8C3F-4AE4-A729-018BAEE1C9C8}">
      <dgm:prSet/>
      <dgm:spPr/>
      <dgm:t>
        <a:bodyPr/>
        <a:lstStyle/>
        <a:p>
          <a:endParaRPr lang="en-US"/>
        </a:p>
      </dgm:t>
    </dgm:pt>
    <dgm:pt modelId="{C2C6110B-A200-4E00-A022-5CE342809BA6}">
      <dgm:prSet/>
      <dgm:spPr/>
      <dgm:t>
        <a:bodyPr/>
        <a:lstStyle/>
        <a:p>
          <a:r>
            <a:rPr lang="en-GB" b="1"/>
            <a:t>Participation</a:t>
          </a:r>
          <a:r>
            <a:rPr lang="en-GB"/>
            <a:t> prepares you for your exam and learning needs with ease.</a:t>
          </a:r>
          <a:endParaRPr lang="en-US"/>
        </a:p>
      </dgm:t>
    </dgm:pt>
    <dgm:pt modelId="{3CFD4D89-FD3D-4B44-B6F8-8CB4428C6F4D}" type="parTrans" cxnId="{76A397A0-B404-48B6-B4AB-184C79E9F608}">
      <dgm:prSet/>
      <dgm:spPr/>
      <dgm:t>
        <a:bodyPr/>
        <a:lstStyle/>
        <a:p>
          <a:endParaRPr lang="en-US"/>
        </a:p>
      </dgm:t>
    </dgm:pt>
    <dgm:pt modelId="{2413B61A-22B3-46C2-9D88-48F5EDA50F9B}" type="sibTrans" cxnId="{76A397A0-B404-48B6-B4AB-184C79E9F608}">
      <dgm:prSet/>
      <dgm:spPr/>
      <dgm:t>
        <a:bodyPr/>
        <a:lstStyle/>
        <a:p>
          <a:endParaRPr lang="en-US"/>
        </a:p>
      </dgm:t>
    </dgm:pt>
    <dgm:pt modelId="{E504DEF7-6C57-4261-9F15-D8D96ECE0325}" type="pres">
      <dgm:prSet presAssocID="{6CF0261D-2D55-44FE-9210-5FD47F397E45}" presName="root" presStyleCnt="0">
        <dgm:presLayoutVars>
          <dgm:dir/>
          <dgm:resizeHandles val="exact"/>
        </dgm:presLayoutVars>
      </dgm:prSet>
      <dgm:spPr/>
    </dgm:pt>
    <dgm:pt modelId="{764A1FB1-3F1C-4A74-B3AC-F3C71D3CBDD0}" type="pres">
      <dgm:prSet presAssocID="{35A3F13B-47ED-43DF-B9E5-A98CF9EEB27D}" presName="compNode" presStyleCnt="0"/>
      <dgm:spPr/>
    </dgm:pt>
    <dgm:pt modelId="{A308C6F5-232C-4278-837A-436FEC36C9EF}" type="pres">
      <dgm:prSet presAssocID="{35A3F13B-47ED-43DF-B9E5-A98CF9EEB27D}" presName="bgRect" presStyleLbl="bgShp" presStyleIdx="0" presStyleCnt="4"/>
      <dgm:spPr/>
    </dgm:pt>
    <dgm:pt modelId="{475D098F-80C1-4FDB-AA15-93FD6C92AD89}" type="pres">
      <dgm:prSet presAssocID="{35A3F13B-47ED-43DF-B9E5-A98CF9EEB27D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16BB4887-9DD3-4E2B-81C1-34165235F025}" type="pres">
      <dgm:prSet presAssocID="{35A3F13B-47ED-43DF-B9E5-A98CF9EEB27D}" presName="spaceRect" presStyleCnt="0"/>
      <dgm:spPr/>
    </dgm:pt>
    <dgm:pt modelId="{52DED1E9-87B8-4E95-AEA1-5809C60BC887}" type="pres">
      <dgm:prSet presAssocID="{35A3F13B-47ED-43DF-B9E5-A98CF9EEB27D}" presName="parTx" presStyleLbl="revTx" presStyleIdx="0" presStyleCnt="4">
        <dgm:presLayoutVars>
          <dgm:chMax val="0"/>
          <dgm:chPref val="0"/>
        </dgm:presLayoutVars>
      </dgm:prSet>
      <dgm:spPr/>
    </dgm:pt>
    <dgm:pt modelId="{DA85CD30-2433-4F21-8546-1126D955669C}" type="pres">
      <dgm:prSet presAssocID="{B9FAA6FA-A55E-4E23-A733-53F6A54EFCF4}" presName="sibTrans" presStyleCnt="0"/>
      <dgm:spPr/>
    </dgm:pt>
    <dgm:pt modelId="{3632C0B6-4511-4935-8CD7-7FA822AA0493}" type="pres">
      <dgm:prSet presAssocID="{6FD09409-AFB0-4F9A-BE0C-46F959774E90}" presName="compNode" presStyleCnt="0"/>
      <dgm:spPr/>
    </dgm:pt>
    <dgm:pt modelId="{ED158944-AB7D-40B3-A81C-A0C0BF438834}" type="pres">
      <dgm:prSet presAssocID="{6FD09409-AFB0-4F9A-BE0C-46F959774E90}" presName="bgRect" presStyleLbl="bgShp" presStyleIdx="1" presStyleCnt="4"/>
      <dgm:spPr/>
    </dgm:pt>
    <dgm:pt modelId="{3EE44FAA-E8AA-4C6C-B66C-DA96929CA60A}" type="pres">
      <dgm:prSet presAssocID="{6FD09409-AFB0-4F9A-BE0C-46F959774E90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44261869-2890-4EA4-884D-F08E7CFF4AAF}" type="pres">
      <dgm:prSet presAssocID="{6FD09409-AFB0-4F9A-BE0C-46F959774E90}" presName="spaceRect" presStyleCnt="0"/>
      <dgm:spPr/>
    </dgm:pt>
    <dgm:pt modelId="{4F42BC31-629C-4823-8F02-EDD1C0D900B0}" type="pres">
      <dgm:prSet presAssocID="{6FD09409-AFB0-4F9A-BE0C-46F959774E90}" presName="parTx" presStyleLbl="revTx" presStyleIdx="1" presStyleCnt="4">
        <dgm:presLayoutVars>
          <dgm:chMax val="0"/>
          <dgm:chPref val="0"/>
        </dgm:presLayoutVars>
      </dgm:prSet>
      <dgm:spPr/>
    </dgm:pt>
    <dgm:pt modelId="{8484C96D-DC15-4445-B12B-7C6DEE7214C4}" type="pres">
      <dgm:prSet presAssocID="{9DEAA4C5-B7C1-4FBF-89D2-F56254B6FB52}" presName="sibTrans" presStyleCnt="0"/>
      <dgm:spPr/>
    </dgm:pt>
    <dgm:pt modelId="{922FCC07-F04B-4471-9600-B0D5DFDCF049}" type="pres">
      <dgm:prSet presAssocID="{CB7AF24D-FB4F-4210-B8BF-267FB2A35091}" presName="compNode" presStyleCnt="0"/>
      <dgm:spPr/>
    </dgm:pt>
    <dgm:pt modelId="{3913E2D7-983E-4C8F-8EBF-4F896A926757}" type="pres">
      <dgm:prSet presAssocID="{CB7AF24D-FB4F-4210-B8BF-267FB2A35091}" presName="bgRect" presStyleLbl="bgShp" presStyleIdx="2" presStyleCnt="4"/>
      <dgm:spPr/>
    </dgm:pt>
    <dgm:pt modelId="{C51882E3-379A-4170-BC65-3F23427DDFA9}" type="pres">
      <dgm:prSet presAssocID="{CB7AF24D-FB4F-4210-B8BF-267FB2A35091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lay"/>
        </a:ext>
      </dgm:extLst>
    </dgm:pt>
    <dgm:pt modelId="{D12A3B45-769B-4B04-A530-34BC76A50615}" type="pres">
      <dgm:prSet presAssocID="{CB7AF24D-FB4F-4210-B8BF-267FB2A35091}" presName="spaceRect" presStyleCnt="0"/>
      <dgm:spPr/>
    </dgm:pt>
    <dgm:pt modelId="{889792C3-E0D7-4022-946F-703B16949394}" type="pres">
      <dgm:prSet presAssocID="{CB7AF24D-FB4F-4210-B8BF-267FB2A35091}" presName="parTx" presStyleLbl="revTx" presStyleIdx="2" presStyleCnt="4">
        <dgm:presLayoutVars>
          <dgm:chMax val="0"/>
          <dgm:chPref val="0"/>
        </dgm:presLayoutVars>
      </dgm:prSet>
      <dgm:spPr/>
    </dgm:pt>
    <dgm:pt modelId="{0205E4A8-55FF-4D52-ADAC-DCD719659583}" type="pres">
      <dgm:prSet presAssocID="{C95D5CE8-A1A2-42A0-BD09-63E4399FD823}" presName="sibTrans" presStyleCnt="0"/>
      <dgm:spPr/>
    </dgm:pt>
    <dgm:pt modelId="{0225E4A0-7028-4852-84FF-CE17E40DED34}" type="pres">
      <dgm:prSet presAssocID="{C2C6110B-A200-4E00-A022-5CE342809BA6}" presName="compNode" presStyleCnt="0"/>
      <dgm:spPr/>
    </dgm:pt>
    <dgm:pt modelId="{E31DD10D-F3A1-4F3A-9025-3BCF391ABEB1}" type="pres">
      <dgm:prSet presAssocID="{C2C6110B-A200-4E00-A022-5CE342809BA6}" presName="bgRect" presStyleLbl="bgShp" presStyleIdx="3" presStyleCnt="4"/>
      <dgm:spPr/>
    </dgm:pt>
    <dgm:pt modelId="{FD17031B-F77F-432A-950B-E8AC148C4689}" type="pres">
      <dgm:prSet presAssocID="{C2C6110B-A200-4E00-A022-5CE342809BA6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ploma Roll"/>
        </a:ext>
      </dgm:extLst>
    </dgm:pt>
    <dgm:pt modelId="{6C3D9D82-18C5-458F-85D8-7DAE8D68090A}" type="pres">
      <dgm:prSet presAssocID="{C2C6110B-A200-4E00-A022-5CE342809BA6}" presName="spaceRect" presStyleCnt="0"/>
      <dgm:spPr/>
    </dgm:pt>
    <dgm:pt modelId="{46C2C13D-87F9-4266-BFB4-774D94FAAEB0}" type="pres">
      <dgm:prSet presAssocID="{C2C6110B-A200-4E00-A022-5CE342809BA6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37B6A028-3E0C-4E46-A0B9-6031C2080DA7}" type="presOf" srcId="{6CF0261D-2D55-44FE-9210-5FD47F397E45}" destId="{E504DEF7-6C57-4261-9F15-D8D96ECE0325}" srcOrd="0" destOrd="0" presId="urn:microsoft.com/office/officeart/2018/2/layout/IconVerticalSolidList"/>
    <dgm:cxn modelId="{A4AAC06D-AE2B-44A7-99FC-70B2928B7046}" srcId="{6CF0261D-2D55-44FE-9210-5FD47F397E45}" destId="{35A3F13B-47ED-43DF-B9E5-A98CF9EEB27D}" srcOrd="0" destOrd="0" parTransId="{8FF08942-7391-4348-92FC-09578CC6DC39}" sibTransId="{B9FAA6FA-A55E-4E23-A733-53F6A54EFCF4}"/>
    <dgm:cxn modelId="{508BA88F-9CAB-4F76-993C-196BD736AFAF}" type="presOf" srcId="{CB7AF24D-FB4F-4210-B8BF-267FB2A35091}" destId="{889792C3-E0D7-4022-946F-703B16949394}" srcOrd="0" destOrd="0" presId="urn:microsoft.com/office/officeart/2018/2/layout/IconVerticalSolidList"/>
    <dgm:cxn modelId="{A0BF5599-8C3F-4AE4-A729-018BAEE1C9C8}" srcId="{6CF0261D-2D55-44FE-9210-5FD47F397E45}" destId="{CB7AF24D-FB4F-4210-B8BF-267FB2A35091}" srcOrd="2" destOrd="0" parTransId="{B1763A64-2655-437C-9198-40DD3D811301}" sibTransId="{C95D5CE8-A1A2-42A0-BD09-63E4399FD823}"/>
    <dgm:cxn modelId="{04E4CC9D-A77F-43A5-A1B5-1D8B1909E41C}" type="presOf" srcId="{35A3F13B-47ED-43DF-B9E5-A98CF9EEB27D}" destId="{52DED1E9-87B8-4E95-AEA1-5809C60BC887}" srcOrd="0" destOrd="0" presId="urn:microsoft.com/office/officeart/2018/2/layout/IconVerticalSolidList"/>
    <dgm:cxn modelId="{76A397A0-B404-48B6-B4AB-184C79E9F608}" srcId="{6CF0261D-2D55-44FE-9210-5FD47F397E45}" destId="{C2C6110B-A200-4E00-A022-5CE342809BA6}" srcOrd="3" destOrd="0" parTransId="{3CFD4D89-FD3D-4B44-B6F8-8CB4428C6F4D}" sibTransId="{2413B61A-22B3-46C2-9D88-48F5EDA50F9B}"/>
    <dgm:cxn modelId="{22442EA2-D5D7-4ADC-AAEE-129243005349}" srcId="{6CF0261D-2D55-44FE-9210-5FD47F397E45}" destId="{6FD09409-AFB0-4F9A-BE0C-46F959774E90}" srcOrd="1" destOrd="0" parTransId="{F4A3C124-7376-407A-98EF-6D4F389FE0CE}" sibTransId="{9DEAA4C5-B7C1-4FBF-89D2-F56254B6FB52}"/>
    <dgm:cxn modelId="{6C1243C5-4A38-497B-8FC6-D7BF8C8639AE}" type="presOf" srcId="{6FD09409-AFB0-4F9A-BE0C-46F959774E90}" destId="{4F42BC31-629C-4823-8F02-EDD1C0D900B0}" srcOrd="0" destOrd="0" presId="urn:microsoft.com/office/officeart/2018/2/layout/IconVerticalSolidList"/>
    <dgm:cxn modelId="{6F03DCC7-3234-4914-A431-4BE9B2149311}" type="presOf" srcId="{C2C6110B-A200-4E00-A022-5CE342809BA6}" destId="{46C2C13D-87F9-4266-BFB4-774D94FAAEB0}" srcOrd="0" destOrd="0" presId="urn:microsoft.com/office/officeart/2018/2/layout/IconVerticalSolidList"/>
    <dgm:cxn modelId="{1BA8783B-997C-427E-81AD-6946FF905D38}" type="presParOf" srcId="{E504DEF7-6C57-4261-9F15-D8D96ECE0325}" destId="{764A1FB1-3F1C-4A74-B3AC-F3C71D3CBDD0}" srcOrd="0" destOrd="0" presId="urn:microsoft.com/office/officeart/2018/2/layout/IconVerticalSolidList"/>
    <dgm:cxn modelId="{C238800A-1A71-4643-AC9B-A1FC66B45C43}" type="presParOf" srcId="{764A1FB1-3F1C-4A74-B3AC-F3C71D3CBDD0}" destId="{A308C6F5-232C-4278-837A-436FEC36C9EF}" srcOrd="0" destOrd="0" presId="urn:microsoft.com/office/officeart/2018/2/layout/IconVerticalSolidList"/>
    <dgm:cxn modelId="{97D7457C-2C17-4A23-B25A-6E5A26388512}" type="presParOf" srcId="{764A1FB1-3F1C-4A74-B3AC-F3C71D3CBDD0}" destId="{475D098F-80C1-4FDB-AA15-93FD6C92AD89}" srcOrd="1" destOrd="0" presId="urn:microsoft.com/office/officeart/2018/2/layout/IconVerticalSolidList"/>
    <dgm:cxn modelId="{CBE59FD2-3F82-4FA0-8EB2-95C036AB1A8B}" type="presParOf" srcId="{764A1FB1-3F1C-4A74-B3AC-F3C71D3CBDD0}" destId="{16BB4887-9DD3-4E2B-81C1-34165235F025}" srcOrd="2" destOrd="0" presId="urn:microsoft.com/office/officeart/2018/2/layout/IconVerticalSolidList"/>
    <dgm:cxn modelId="{00696320-A1E7-4930-87B5-2C864B617FAE}" type="presParOf" srcId="{764A1FB1-3F1C-4A74-B3AC-F3C71D3CBDD0}" destId="{52DED1E9-87B8-4E95-AEA1-5809C60BC887}" srcOrd="3" destOrd="0" presId="urn:microsoft.com/office/officeart/2018/2/layout/IconVerticalSolidList"/>
    <dgm:cxn modelId="{8779DD45-473A-4AA8-99C0-21C56025DE7D}" type="presParOf" srcId="{E504DEF7-6C57-4261-9F15-D8D96ECE0325}" destId="{DA85CD30-2433-4F21-8546-1126D955669C}" srcOrd="1" destOrd="0" presId="urn:microsoft.com/office/officeart/2018/2/layout/IconVerticalSolidList"/>
    <dgm:cxn modelId="{D6281534-0251-41E3-AC50-6194A9D06548}" type="presParOf" srcId="{E504DEF7-6C57-4261-9F15-D8D96ECE0325}" destId="{3632C0B6-4511-4935-8CD7-7FA822AA0493}" srcOrd="2" destOrd="0" presId="urn:microsoft.com/office/officeart/2018/2/layout/IconVerticalSolidList"/>
    <dgm:cxn modelId="{6152A8E5-A70C-48AC-9D83-EF618BCE6856}" type="presParOf" srcId="{3632C0B6-4511-4935-8CD7-7FA822AA0493}" destId="{ED158944-AB7D-40B3-A81C-A0C0BF438834}" srcOrd="0" destOrd="0" presId="urn:microsoft.com/office/officeart/2018/2/layout/IconVerticalSolidList"/>
    <dgm:cxn modelId="{818B0962-7799-40DA-B7B4-4F32E1F99200}" type="presParOf" srcId="{3632C0B6-4511-4935-8CD7-7FA822AA0493}" destId="{3EE44FAA-E8AA-4C6C-B66C-DA96929CA60A}" srcOrd="1" destOrd="0" presId="urn:microsoft.com/office/officeart/2018/2/layout/IconVerticalSolidList"/>
    <dgm:cxn modelId="{A56C8879-2E20-4325-8277-5F97B2A0C72A}" type="presParOf" srcId="{3632C0B6-4511-4935-8CD7-7FA822AA0493}" destId="{44261869-2890-4EA4-884D-F08E7CFF4AAF}" srcOrd="2" destOrd="0" presId="urn:microsoft.com/office/officeart/2018/2/layout/IconVerticalSolidList"/>
    <dgm:cxn modelId="{997D2635-B9B6-473B-96D1-B6181E87B955}" type="presParOf" srcId="{3632C0B6-4511-4935-8CD7-7FA822AA0493}" destId="{4F42BC31-629C-4823-8F02-EDD1C0D900B0}" srcOrd="3" destOrd="0" presId="urn:microsoft.com/office/officeart/2018/2/layout/IconVerticalSolidList"/>
    <dgm:cxn modelId="{1019355F-C2A2-4F5B-B099-8669CBF3174F}" type="presParOf" srcId="{E504DEF7-6C57-4261-9F15-D8D96ECE0325}" destId="{8484C96D-DC15-4445-B12B-7C6DEE7214C4}" srcOrd="3" destOrd="0" presId="urn:microsoft.com/office/officeart/2018/2/layout/IconVerticalSolidList"/>
    <dgm:cxn modelId="{B7A16E4F-3625-4C02-823E-69051749CA00}" type="presParOf" srcId="{E504DEF7-6C57-4261-9F15-D8D96ECE0325}" destId="{922FCC07-F04B-4471-9600-B0D5DFDCF049}" srcOrd="4" destOrd="0" presId="urn:microsoft.com/office/officeart/2018/2/layout/IconVerticalSolidList"/>
    <dgm:cxn modelId="{C0B2BB2E-F68C-4A86-9399-683B049E9CD8}" type="presParOf" srcId="{922FCC07-F04B-4471-9600-B0D5DFDCF049}" destId="{3913E2D7-983E-4C8F-8EBF-4F896A926757}" srcOrd="0" destOrd="0" presId="urn:microsoft.com/office/officeart/2018/2/layout/IconVerticalSolidList"/>
    <dgm:cxn modelId="{CEDE4D41-947E-48D8-8F87-4347DA63F14A}" type="presParOf" srcId="{922FCC07-F04B-4471-9600-B0D5DFDCF049}" destId="{C51882E3-379A-4170-BC65-3F23427DDFA9}" srcOrd="1" destOrd="0" presId="urn:microsoft.com/office/officeart/2018/2/layout/IconVerticalSolidList"/>
    <dgm:cxn modelId="{FF02B940-EA10-41F1-8D96-A936EFEBCC7A}" type="presParOf" srcId="{922FCC07-F04B-4471-9600-B0D5DFDCF049}" destId="{D12A3B45-769B-4B04-A530-34BC76A50615}" srcOrd="2" destOrd="0" presId="urn:microsoft.com/office/officeart/2018/2/layout/IconVerticalSolidList"/>
    <dgm:cxn modelId="{1184F7B1-C14D-4D1F-98CE-D003841599DA}" type="presParOf" srcId="{922FCC07-F04B-4471-9600-B0D5DFDCF049}" destId="{889792C3-E0D7-4022-946F-703B16949394}" srcOrd="3" destOrd="0" presId="urn:microsoft.com/office/officeart/2018/2/layout/IconVerticalSolidList"/>
    <dgm:cxn modelId="{3F1602AA-AE51-46E9-9DC9-47EB9A1B089B}" type="presParOf" srcId="{E504DEF7-6C57-4261-9F15-D8D96ECE0325}" destId="{0205E4A8-55FF-4D52-ADAC-DCD719659583}" srcOrd="5" destOrd="0" presId="urn:microsoft.com/office/officeart/2018/2/layout/IconVerticalSolidList"/>
    <dgm:cxn modelId="{20031BD5-9ED0-42DB-9848-91C2E95DCB74}" type="presParOf" srcId="{E504DEF7-6C57-4261-9F15-D8D96ECE0325}" destId="{0225E4A0-7028-4852-84FF-CE17E40DED34}" srcOrd="6" destOrd="0" presId="urn:microsoft.com/office/officeart/2018/2/layout/IconVerticalSolidList"/>
    <dgm:cxn modelId="{DB5555F7-2B95-4E63-AE55-8E4289C8555F}" type="presParOf" srcId="{0225E4A0-7028-4852-84FF-CE17E40DED34}" destId="{E31DD10D-F3A1-4F3A-9025-3BCF391ABEB1}" srcOrd="0" destOrd="0" presId="urn:microsoft.com/office/officeart/2018/2/layout/IconVerticalSolidList"/>
    <dgm:cxn modelId="{95931166-23DB-48BB-9BB2-86C22D81280D}" type="presParOf" srcId="{0225E4A0-7028-4852-84FF-CE17E40DED34}" destId="{FD17031B-F77F-432A-950B-E8AC148C4689}" srcOrd="1" destOrd="0" presId="urn:microsoft.com/office/officeart/2018/2/layout/IconVerticalSolidList"/>
    <dgm:cxn modelId="{D4AB398E-4CAC-442F-B5AC-1919369FCB01}" type="presParOf" srcId="{0225E4A0-7028-4852-84FF-CE17E40DED34}" destId="{6C3D9D82-18C5-458F-85D8-7DAE8D68090A}" srcOrd="2" destOrd="0" presId="urn:microsoft.com/office/officeart/2018/2/layout/IconVerticalSolidList"/>
    <dgm:cxn modelId="{973D27F5-9277-4E1D-A318-454B50CA804F}" type="presParOf" srcId="{0225E4A0-7028-4852-84FF-CE17E40DED34}" destId="{46C2C13D-87F9-4266-BFB4-774D94FAAEB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5DB2E51-0172-40D4-B369-5DAFD3F7A7C1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54A4017E-C9C3-42FC-A67F-644EF0FA6EC7}">
      <dgm:prSet/>
      <dgm:spPr/>
      <dgm:t>
        <a:bodyPr/>
        <a:lstStyle/>
        <a:p>
          <a:r>
            <a:rPr lang="en-HK"/>
            <a:t>The Conclusion </a:t>
          </a:r>
          <a:r>
            <a:rPr lang="en-HK" b="1"/>
            <a:t>directly answers the question </a:t>
          </a:r>
          <a:r>
            <a:rPr lang="en-HK"/>
            <a:t>presented in the issue section of the IRAC. </a:t>
          </a:r>
          <a:endParaRPr lang="en-US"/>
        </a:p>
      </dgm:t>
    </dgm:pt>
    <dgm:pt modelId="{951379AC-58BE-4BFA-B024-2C5746C99A18}" type="parTrans" cxnId="{EB422F57-3126-4823-BC13-577D41B12AAE}">
      <dgm:prSet/>
      <dgm:spPr/>
      <dgm:t>
        <a:bodyPr/>
        <a:lstStyle/>
        <a:p>
          <a:endParaRPr lang="en-US"/>
        </a:p>
      </dgm:t>
    </dgm:pt>
    <dgm:pt modelId="{FC6B1F79-DBFC-4552-B044-3D0C882C7BA2}" type="sibTrans" cxnId="{EB422F57-3126-4823-BC13-577D41B12AAE}">
      <dgm:prSet/>
      <dgm:spPr/>
      <dgm:t>
        <a:bodyPr/>
        <a:lstStyle/>
        <a:p>
          <a:endParaRPr lang="en-US"/>
        </a:p>
      </dgm:t>
    </dgm:pt>
    <dgm:pt modelId="{F18EDDD0-DB01-48F6-89E2-6F0BF7B41523}">
      <dgm:prSet/>
      <dgm:spPr/>
      <dgm:t>
        <a:bodyPr/>
        <a:lstStyle/>
        <a:p>
          <a:r>
            <a:rPr lang="en-HK"/>
            <a:t>It is important for the methodology of the IRAC that the conclusion section of the IRAC does not introduce any new rules or analysis. </a:t>
          </a:r>
          <a:endParaRPr lang="en-US"/>
        </a:p>
      </dgm:t>
    </dgm:pt>
    <dgm:pt modelId="{57FE8C30-A46D-4E48-A889-16A1D43A4822}" type="parTrans" cxnId="{10BBB57B-74E8-458E-BD3F-E16F7ED31984}">
      <dgm:prSet/>
      <dgm:spPr/>
      <dgm:t>
        <a:bodyPr/>
        <a:lstStyle/>
        <a:p>
          <a:endParaRPr lang="en-US"/>
        </a:p>
      </dgm:t>
    </dgm:pt>
    <dgm:pt modelId="{DAB19049-83B4-4000-8FE1-31FB3638F7C7}" type="sibTrans" cxnId="{10BBB57B-74E8-458E-BD3F-E16F7ED31984}">
      <dgm:prSet/>
      <dgm:spPr/>
      <dgm:t>
        <a:bodyPr/>
        <a:lstStyle/>
        <a:p>
          <a:endParaRPr lang="en-US"/>
        </a:p>
      </dgm:t>
    </dgm:pt>
    <dgm:pt modelId="{22990E19-D9CF-4CB5-B6D9-BF371DA04EA0}">
      <dgm:prSet/>
      <dgm:spPr/>
      <dgm:t>
        <a:bodyPr/>
        <a:lstStyle/>
        <a:p>
          <a:r>
            <a:rPr lang="en-HK"/>
            <a:t>This section restates the issue and provides the final answer in a summary manner or two to three sentences.</a:t>
          </a:r>
          <a:endParaRPr lang="en-US"/>
        </a:p>
      </dgm:t>
    </dgm:pt>
    <dgm:pt modelId="{43C722EB-5198-4EAF-A0C9-20CD3229CEDC}" type="parTrans" cxnId="{1A6AC174-909A-4AE5-A445-CD7F2658CEDE}">
      <dgm:prSet/>
      <dgm:spPr/>
      <dgm:t>
        <a:bodyPr/>
        <a:lstStyle/>
        <a:p>
          <a:endParaRPr lang="en-US"/>
        </a:p>
      </dgm:t>
    </dgm:pt>
    <dgm:pt modelId="{E971B99F-6478-48C5-82D0-924A2395F4B1}" type="sibTrans" cxnId="{1A6AC174-909A-4AE5-A445-CD7F2658CEDE}">
      <dgm:prSet/>
      <dgm:spPr/>
      <dgm:t>
        <a:bodyPr/>
        <a:lstStyle/>
        <a:p>
          <a:endParaRPr lang="en-US"/>
        </a:p>
      </dgm:t>
    </dgm:pt>
    <dgm:pt modelId="{5D3F3B71-0175-483F-A647-D4E4AA1E1A25}" type="pres">
      <dgm:prSet presAssocID="{A5DB2E51-0172-40D4-B369-5DAFD3F7A7C1}" presName="root" presStyleCnt="0">
        <dgm:presLayoutVars>
          <dgm:dir/>
          <dgm:resizeHandles val="exact"/>
        </dgm:presLayoutVars>
      </dgm:prSet>
      <dgm:spPr/>
    </dgm:pt>
    <dgm:pt modelId="{9DFC2FDE-54A8-41C6-BA9C-C33B5F9AE593}" type="pres">
      <dgm:prSet presAssocID="{54A4017E-C9C3-42FC-A67F-644EF0FA6EC7}" presName="compNode" presStyleCnt="0"/>
      <dgm:spPr/>
    </dgm:pt>
    <dgm:pt modelId="{DDA34F1D-0F82-4606-8F18-F7827D6469BC}" type="pres">
      <dgm:prSet presAssocID="{54A4017E-C9C3-42FC-A67F-644EF0FA6EC7}" presName="bgRect" presStyleLbl="bgShp" presStyleIdx="0" presStyleCnt="3"/>
      <dgm:spPr/>
    </dgm:pt>
    <dgm:pt modelId="{B8BBCCDF-C385-4001-AC35-F4BC64186A31}" type="pres">
      <dgm:prSet presAssocID="{54A4017E-C9C3-42FC-A67F-644EF0FA6EC7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 mark"/>
        </a:ext>
      </dgm:extLst>
    </dgm:pt>
    <dgm:pt modelId="{05D67B27-68B4-4A6C-8007-032573CBE749}" type="pres">
      <dgm:prSet presAssocID="{54A4017E-C9C3-42FC-A67F-644EF0FA6EC7}" presName="spaceRect" presStyleCnt="0"/>
      <dgm:spPr/>
    </dgm:pt>
    <dgm:pt modelId="{6DAA2295-5B35-4F96-B0E5-66DCDBED14CF}" type="pres">
      <dgm:prSet presAssocID="{54A4017E-C9C3-42FC-A67F-644EF0FA6EC7}" presName="parTx" presStyleLbl="revTx" presStyleIdx="0" presStyleCnt="3">
        <dgm:presLayoutVars>
          <dgm:chMax val="0"/>
          <dgm:chPref val="0"/>
        </dgm:presLayoutVars>
      </dgm:prSet>
      <dgm:spPr/>
    </dgm:pt>
    <dgm:pt modelId="{34B0F77B-AEB5-44A7-BFB7-9319A9A3AC4E}" type="pres">
      <dgm:prSet presAssocID="{FC6B1F79-DBFC-4552-B044-3D0C882C7BA2}" presName="sibTrans" presStyleCnt="0"/>
      <dgm:spPr/>
    </dgm:pt>
    <dgm:pt modelId="{34295076-6FC2-4E96-ADC6-9CD7F2EA1B24}" type="pres">
      <dgm:prSet presAssocID="{F18EDDD0-DB01-48F6-89E2-6F0BF7B41523}" presName="compNode" presStyleCnt="0"/>
      <dgm:spPr/>
    </dgm:pt>
    <dgm:pt modelId="{41A60EB3-1961-4C09-84A3-F0E9FE58BE55}" type="pres">
      <dgm:prSet presAssocID="{F18EDDD0-DB01-48F6-89E2-6F0BF7B41523}" presName="bgRect" presStyleLbl="bgShp" presStyleIdx="1" presStyleCnt="3"/>
      <dgm:spPr/>
    </dgm:pt>
    <dgm:pt modelId="{F6C46120-C5B6-4638-A2B5-CEAF11631F19}" type="pres">
      <dgm:prSet presAssocID="{F18EDDD0-DB01-48F6-89E2-6F0BF7B41523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esentation with Checklist"/>
        </a:ext>
      </dgm:extLst>
    </dgm:pt>
    <dgm:pt modelId="{5772BA46-2722-4588-A3B7-91A5818FA8E7}" type="pres">
      <dgm:prSet presAssocID="{F18EDDD0-DB01-48F6-89E2-6F0BF7B41523}" presName="spaceRect" presStyleCnt="0"/>
      <dgm:spPr/>
    </dgm:pt>
    <dgm:pt modelId="{F2E2CBD1-C6D0-4459-A94C-CF84F990DB1C}" type="pres">
      <dgm:prSet presAssocID="{F18EDDD0-DB01-48F6-89E2-6F0BF7B41523}" presName="parTx" presStyleLbl="revTx" presStyleIdx="1" presStyleCnt="3">
        <dgm:presLayoutVars>
          <dgm:chMax val="0"/>
          <dgm:chPref val="0"/>
        </dgm:presLayoutVars>
      </dgm:prSet>
      <dgm:spPr/>
    </dgm:pt>
    <dgm:pt modelId="{2AC33A3D-E821-4536-B2C3-B04FD8CD4980}" type="pres">
      <dgm:prSet presAssocID="{DAB19049-83B4-4000-8FE1-31FB3638F7C7}" presName="sibTrans" presStyleCnt="0"/>
      <dgm:spPr/>
    </dgm:pt>
    <dgm:pt modelId="{7A5E61A9-0441-488C-9409-D38AFDDD9436}" type="pres">
      <dgm:prSet presAssocID="{22990E19-D9CF-4CB5-B6D9-BF371DA04EA0}" presName="compNode" presStyleCnt="0"/>
      <dgm:spPr/>
    </dgm:pt>
    <dgm:pt modelId="{881901DB-9788-4342-85E8-308F6B2F9396}" type="pres">
      <dgm:prSet presAssocID="{22990E19-D9CF-4CB5-B6D9-BF371DA04EA0}" presName="bgRect" presStyleLbl="bgShp" presStyleIdx="2" presStyleCnt="3"/>
      <dgm:spPr/>
    </dgm:pt>
    <dgm:pt modelId="{4A637E3B-6882-4EBB-845E-AC8BA28F5F82}" type="pres">
      <dgm:prSet presAssocID="{22990E19-D9CF-4CB5-B6D9-BF371DA04EA0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otes"/>
        </a:ext>
      </dgm:extLst>
    </dgm:pt>
    <dgm:pt modelId="{946BFA5F-B414-464E-9BD3-9954CD34F412}" type="pres">
      <dgm:prSet presAssocID="{22990E19-D9CF-4CB5-B6D9-BF371DA04EA0}" presName="spaceRect" presStyleCnt="0"/>
      <dgm:spPr/>
    </dgm:pt>
    <dgm:pt modelId="{902F3F5B-7262-4DF4-ABD6-BDDF4BA641F7}" type="pres">
      <dgm:prSet presAssocID="{22990E19-D9CF-4CB5-B6D9-BF371DA04EA0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1A6AC174-909A-4AE5-A445-CD7F2658CEDE}" srcId="{A5DB2E51-0172-40D4-B369-5DAFD3F7A7C1}" destId="{22990E19-D9CF-4CB5-B6D9-BF371DA04EA0}" srcOrd="2" destOrd="0" parTransId="{43C722EB-5198-4EAF-A0C9-20CD3229CEDC}" sibTransId="{E971B99F-6478-48C5-82D0-924A2395F4B1}"/>
    <dgm:cxn modelId="{EB422F57-3126-4823-BC13-577D41B12AAE}" srcId="{A5DB2E51-0172-40D4-B369-5DAFD3F7A7C1}" destId="{54A4017E-C9C3-42FC-A67F-644EF0FA6EC7}" srcOrd="0" destOrd="0" parTransId="{951379AC-58BE-4BFA-B024-2C5746C99A18}" sibTransId="{FC6B1F79-DBFC-4552-B044-3D0C882C7BA2}"/>
    <dgm:cxn modelId="{A3EB145A-0168-4138-937B-962669A5A25D}" type="presOf" srcId="{A5DB2E51-0172-40D4-B369-5DAFD3F7A7C1}" destId="{5D3F3B71-0175-483F-A647-D4E4AA1E1A25}" srcOrd="0" destOrd="0" presId="urn:microsoft.com/office/officeart/2018/2/layout/IconVerticalSolidList"/>
    <dgm:cxn modelId="{10BBB57B-74E8-458E-BD3F-E16F7ED31984}" srcId="{A5DB2E51-0172-40D4-B369-5DAFD3F7A7C1}" destId="{F18EDDD0-DB01-48F6-89E2-6F0BF7B41523}" srcOrd="1" destOrd="0" parTransId="{57FE8C30-A46D-4E48-A889-16A1D43A4822}" sibTransId="{DAB19049-83B4-4000-8FE1-31FB3638F7C7}"/>
    <dgm:cxn modelId="{1BC4A17D-7BBE-483A-B09D-CEF04CCEF4C3}" type="presOf" srcId="{22990E19-D9CF-4CB5-B6D9-BF371DA04EA0}" destId="{902F3F5B-7262-4DF4-ABD6-BDDF4BA641F7}" srcOrd="0" destOrd="0" presId="urn:microsoft.com/office/officeart/2018/2/layout/IconVerticalSolidList"/>
    <dgm:cxn modelId="{62DA5698-E51B-404F-910D-F7BC7A326C37}" type="presOf" srcId="{54A4017E-C9C3-42FC-A67F-644EF0FA6EC7}" destId="{6DAA2295-5B35-4F96-B0E5-66DCDBED14CF}" srcOrd="0" destOrd="0" presId="urn:microsoft.com/office/officeart/2018/2/layout/IconVerticalSolidList"/>
    <dgm:cxn modelId="{D0B508A0-53B7-4A66-B8BC-E048F9F0C090}" type="presOf" srcId="{F18EDDD0-DB01-48F6-89E2-6F0BF7B41523}" destId="{F2E2CBD1-C6D0-4459-A94C-CF84F990DB1C}" srcOrd="0" destOrd="0" presId="urn:microsoft.com/office/officeart/2018/2/layout/IconVerticalSolidList"/>
    <dgm:cxn modelId="{631AFB5B-2736-4ACC-85C7-137091D50A79}" type="presParOf" srcId="{5D3F3B71-0175-483F-A647-D4E4AA1E1A25}" destId="{9DFC2FDE-54A8-41C6-BA9C-C33B5F9AE593}" srcOrd="0" destOrd="0" presId="urn:microsoft.com/office/officeart/2018/2/layout/IconVerticalSolidList"/>
    <dgm:cxn modelId="{3FE3847B-C367-4750-AF0A-9E17402CE015}" type="presParOf" srcId="{9DFC2FDE-54A8-41C6-BA9C-C33B5F9AE593}" destId="{DDA34F1D-0F82-4606-8F18-F7827D6469BC}" srcOrd="0" destOrd="0" presId="urn:microsoft.com/office/officeart/2018/2/layout/IconVerticalSolidList"/>
    <dgm:cxn modelId="{BBFBD563-421D-4D01-B0C1-BEC10B2FBF2D}" type="presParOf" srcId="{9DFC2FDE-54A8-41C6-BA9C-C33B5F9AE593}" destId="{B8BBCCDF-C385-4001-AC35-F4BC64186A31}" srcOrd="1" destOrd="0" presId="urn:microsoft.com/office/officeart/2018/2/layout/IconVerticalSolidList"/>
    <dgm:cxn modelId="{4B2B2CCD-4F5A-4996-99EB-87FD22837015}" type="presParOf" srcId="{9DFC2FDE-54A8-41C6-BA9C-C33B5F9AE593}" destId="{05D67B27-68B4-4A6C-8007-032573CBE749}" srcOrd="2" destOrd="0" presId="urn:microsoft.com/office/officeart/2018/2/layout/IconVerticalSolidList"/>
    <dgm:cxn modelId="{2813C2BC-722C-4E9C-8C51-EA9908D0D6B7}" type="presParOf" srcId="{9DFC2FDE-54A8-41C6-BA9C-C33B5F9AE593}" destId="{6DAA2295-5B35-4F96-B0E5-66DCDBED14CF}" srcOrd="3" destOrd="0" presId="urn:microsoft.com/office/officeart/2018/2/layout/IconVerticalSolidList"/>
    <dgm:cxn modelId="{47C468E0-3D5B-41AC-A110-DD3C1ADEAC20}" type="presParOf" srcId="{5D3F3B71-0175-483F-A647-D4E4AA1E1A25}" destId="{34B0F77B-AEB5-44A7-BFB7-9319A9A3AC4E}" srcOrd="1" destOrd="0" presId="urn:microsoft.com/office/officeart/2018/2/layout/IconVerticalSolidList"/>
    <dgm:cxn modelId="{9FEF554D-EFFB-4326-A9A7-FE6F451F4390}" type="presParOf" srcId="{5D3F3B71-0175-483F-A647-D4E4AA1E1A25}" destId="{34295076-6FC2-4E96-ADC6-9CD7F2EA1B24}" srcOrd="2" destOrd="0" presId="urn:microsoft.com/office/officeart/2018/2/layout/IconVerticalSolidList"/>
    <dgm:cxn modelId="{DF88D236-7B99-40FB-8928-787D03DCD03E}" type="presParOf" srcId="{34295076-6FC2-4E96-ADC6-9CD7F2EA1B24}" destId="{41A60EB3-1961-4C09-84A3-F0E9FE58BE55}" srcOrd="0" destOrd="0" presId="urn:microsoft.com/office/officeart/2018/2/layout/IconVerticalSolidList"/>
    <dgm:cxn modelId="{E6D127C6-8238-4746-9768-7033B4E7F565}" type="presParOf" srcId="{34295076-6FC2-4E96-ADC6-9CD7F2EA1B24}" destId="{F6C46120-C5B6-4638-A2B5-CEAF11631F19}" srcOrd="1" destOrd="0" presId="urn:microsoft.com/office/officeart/2018/2/layout/IconVerticalSolidList"/>
    <dgm:cxn modelId="{72843B73-CD0D-4E1A-A275-5D6BF67156DD}" type="presParOf" srcId="{34295076-6FC2-4E96-ADC6-9CD7F2EA1B24}" destId="{5772BA46-2722-4588-A3B7-91A5818FA8E7}" srcOrd="2" destOrd="0" presId="urn:microsoft.com/office/officeart/2018/2/layout/IconVerticalSolidList"/>
    <dgm:cxn modelId="{57325A6A-DD19-460D-B3C6-9D7C8B5D5C11}" type="presParOf" srcId="{34295076-6FC2-4E96-ADC6-9CD7F2EA1B24}" destId="{F2E2CBD1-C6D0-4459-A94C-CF84F990DB1C}" srcOrd="3" destOrd="0" presId="urn:microsoft.com/office/officeart/2018/2/layout/IconVerticalSolidList"/>
    <dgm:cxn modelId="{B1D983BE-5B4B-4D74-B84F-67484E80F633}" type="presParOf" srcId="{5D3F3B71-0175-483F-A647-D4E4AA1E1A25}" destId="{2AC33A3D-E821-4536-B2C3-B04FD8CD4980}" srcOrd="3" destOrd="0" presId="urn:microsoft.com/office/officeart/2018/2/layout/IconVerticalSolidList"/>
    <dgm:cxn modelId="{9505A47B-AB93-42B0-9654-AB35BEE1D769}" type="presParOf" srcId="{5D3F3B71-0175-483F-A647-D4E4AA1E1A25}" destId="{7A5E61A9-0441-488C-9409-D38AFDDD9436}" srcOrd="4" destOrd="0" presId="urn:microsoft.com/office/officeart/2018/2/layout/IconVerticalSolidList"/>
    <dgm:cxn modelId="{D691C1BA-3009-40B0-B23D-F5570BA7DA6D}" type="presParOf" srcId="{7A5E61A9-0441-488C-9409-D38AFDDD9436}" destId="{881901DB-9788-4342-85E8-308F6B2F9396}" srcOrd="0" destOrd="0" presId="urn:microsoft.com/office/officeart/2018/2/layout/IconVerticalSolidList"/>
    <dgm:cxn modelId="{FBCD3292-B104-4FF5-9AD0-47157E771DE9}" type="presParOf" srcId="{7A5E61A9-0441-488C-9409-D38AFDDD9436}" destId="{4A637E3B-6882-4EBB-845E-AC8BA28F5F82}" srcOrd="1" destOrd="0" presId="urn:microsoft.com/office/officeart/2018/2/layout/IconVerticalSolidList"/>
    <dgm:cxn modelId="{AE6C9134-5894-4CFA-AC60-FCB4EBE13750}" type="presParOf" srcId="{7A5E61A9-0441-488C-9409-D38AFDDD9436}" destId="{946BFA5F-B414-464E-9BD3-9954CD34F412}" srcOrd="2" destOrd="0" presId="urn:microsoft.com/office/officeart/2018/2/layout/IconVerticalSolidList"/>
    <dgm:cxn modelId="{0B684FDE-DD9E-47E4-83BD-64DD9119C5DD}" type="presParOf" srcId="{7A5E61A9-0441-488C-9409-D38AFDDD9436}" destId="{902F3F5B-7262-4DF4-ABD6-BDDF4BA641F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3C52EE4-B1E8-4C22-AA05-740DAB649808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31D4972E-4CCD-419A-BBB3-249C6928F424}">
      <dgm:prSet/>
      <dgm:spPr/>
      <dgm:t>
        <a:bodyPr/>
        <a:lstStyle/>
        <a:p>
          <a:r>
            <a:rPr lang="en-US" b="1"/>
            <a:t>Citation</a:t>
          </a:r>
          <a:endParaRPr lang="en-US"/>
        </a:p>
      </dgm:t>
    </dgm:pt>
    <dgm:pt modelId="{64CC879E-B550-46AB-94F9-E5FAD2C14AE4}" type="parTrans" cxnId="{327EA033-2091-4C8E-8C8D-FF601D2FF721}">
      <dgm:prSet/>
      <dgm:spPr/>
      <dgm:t>
        <a:bodyPr/>
        <a:lstStyle/>
        <a:p>
          <a:endParaRPr lang="en-US"/>
        </a:p>
      </dgm:t>
    </dgm:pt>
    <dgm:pt modelId="{A6DB645E-3798-4D2E-A262-D069973ABABE}" type="sibTrans" cxnId="{327EA033-2091-4C8E-8C8D-FF601D2FF721}">
      <dgm:prSet/>
      <dgm:spPr/>
      <dgm:t>
        <a:bodyPr/>
        <a:lstStyle/>
        <a:p>
          <a:endParaRPr lang="en-US"/>
        </a:p>
      </dgm:t>
    </dgm:pt>
    <dgm:pt modelId="{7C6B43FB-FB3F-455F-891D-7F9EAFAC63DB}">
      <dgm:prSet/>
      <dgm:spPr/>
      <dgm:t>
        <a:bodyPr/>
        <a:lstStyle/>
        <a:p>
          <a:r>
            <a:rPr lang="en-US" b="1"/>
            <a:t>Case Facts</a:t>
          </a:r>
          <a:endParaRPr lang="en-US"/>
        </a:p>
      </dgm:t>
    </dgm:pt>
    <dgm:pt modelId="{D1F8D234-F994-47E1-9EF5-5846130CD359}" type="parTrans" cxnId="{EC429CB8-A4C2-4E9E-AD06-54774A4F2A13}">
      <dgm:prSet/>
      <dgm:spPr/>
      <dgm:t>
        <a:bodyPr/>
        <a:lstStyle/>
        <a:p>
          <a:endParaRPr lang="en-US"/>
        </a:p>
      </dgm:t>
    </dgm:pt>
    <dgm:pt modelId="{126A2D2C-273C-4557-B961-95EB329E085A}" type="sibTrans" cxnId="{EC429CB8-A4C2-4E9E-AD06-54774A4F2A13}">
      <dgm:prSet/>
      <dgm:spPr/>
      <dgm:t>
        <a:bodyPr/>
        <a:lstStyle/>
        <a:p>
          <a:endParaRPr lang="en-US"/>
        </a:p>
      </dgm:t>
    </dgm:pt>
    <dgm:pt modelId="{43CDF988-C829-45B7-BB23-F3B94BEF0D1F}">
      <dgm:prSet/>
      <dgm:spPr/>
      <dgm:t>
        <a:bodyPr/>
        <a:lstStyle/>
        <a:p>
          <a:r>
            <a:rPr lang="en-US" b="1"/>
            <a:t>Legal Issues (usually more than one issues in a case)</a:t>
          </a:r>
          <a:endParaRPr lang="en-US"/>
        </a:p>
      </dgm:t>
    </dgm:pt>
    <dgm:pt modelId="{2F14FDDA-2C5E-44B3-9590-7A092D53B00D}" type="parTrans" cxnId="{DFAD03D5-6409-4192-BD7C-A52627E274EE}">
      <dgm:prSet/>
      <dgm:spPr/>
      <dgm:t>
        <a:bodyPr/>
        <a:lstStyle/>
        <a:p>
          <a:endParaRPr lang="en-US"/>
        </a:p>
      </dgm:t>
    </dgm:pt>
    <dgm:pt modelId="{53B6FEA6-EED5-4067-B6D4-5DEC88128B9C}" type="sibTrans" cxnId="{DFAD03D5-6409-4192-BD7C-A52627E274EE}">
      <dgm:prSet/>
      <dgm:spPr/>
      <dgm:t>
        <a:bodyPr/>
        <a:lstStyle/>
        <a:p>
          <a:endParaRPr lang="en-US"/>
        </a:p>
      </dgm:t>
    </dgm:pt>
    <dgm:pt modelId="{A97413E5-F9D5-4D4A-A33F-A6F1F1C5D933}">
      <dgm:prSet/>
      <dgm:spPr/>
      <dgm:t>
        <a:bodyPr/>
        <a:lstStyle/>
        <a:p>
          <a:r>
            <a:rPr lang="en-US" b="1"/>
            <a:t>Legal Principle </a:t>
          </a:r>
          <a:endParaRPr lang="en-US"/>
        </a:p>
      </dgm:t>
    </dgm:pt>
    <dgm:pt modelId="{211843A5-66D5-4EED-A48D-916D56C0D3C4}" type="parTrans" cxnId="{C4C3BC34-F48D-4FEC-93B7-562DE3DD7E5E}">
      <dgm:prSet/>
      <dgm:spPr/>
      <dgm:t>
        <a:bodyPr/>
        <a:lstStyle/>
        <a:p>
          <a:endParaRPr lang="en-US"/>
        </a:p>
      </dgm:t>
    </dgm:pt>
    <dgm:pt modelId="{65ECE4FC-842A-4D7A-85F7-829081C834EC}" type="sibTrans" cxnId="{C4C3BC34-F48D-4FEC-93B7-562DE3DD7E5E}">
      <dgm:prSet/>
      <dgm:spPr/>
      <dgm:t>
        <a:bodyPr/>
        <a:lstStyle/>
        <a:p>
          <a:endParaRPr lang="en-US"/>
        </a:p>
      </dgm:t>
    </dgm:pt>
    <dgm:pt modelId="{5C2E476D-5A28-4D52-8702-9FCE78C8E0A2}">
      <dgm:prSet/>
      <dgm:spPr/>
      <dgm:t>
        <a:bodyPr/>
        <a:lstStyle/>
        <a:p>
          <a:r>
            <a:rPr lang="en-US" b="1"/>
            <a:t>Key Statutes (if available)</a:t>
          </a:r>
          <a:endParaRPr lang="en-US"/>
        </a:p>
      </dgm:t>
    </dgm:pt>
    <dgm:pt modelId="{7D2154B6-2F86-4018-919D-20DEE8EAB4D5}" type="parTrans" cxnId="{B3579129-29F1-4F1B-93FE-6F272071C416}">
      <dgm:prSet/>
      <dgm:spPr/>
      <dgm:t>
        <a:bodyPr/>
        <a:lstStyle/>
        <a:p>
          <a:endParaRPr lang="en-US"/>
        </a:p>
      </dgm:t>
    </dgm:pt>
    <dgm:pt modelId="{821FB7A8-4B0D-44C1-B619-BE6016541523}" type="sibTrans" cxnId="{B3579129-29F1-4F1B-93FE-6F272071C416}">
      <dgm:prSet/>
      <dgm:spPr/>
      <dgm:t>
        <a:bodyPr/>
        <a:lstStyle/>
        <a:p>
          <a:endParaRPr lang="en-US"/>
        </a:p>
      </dgm:t>
    </dgm:pt>
    <dgm:pt modelId="{2FCEA508-65CF-4B7A-BF92-646F5950B01A}" type="pres">
      <dgm:prSet presAssocID="{73C52EE4-B1E8-4C22-AA05-740DAB649808}" presName="outerComposite" presStyleCnt="0">
        <dgm:presLayoutVars>
          <dgm:chMax val="5"/>
          <dgm:dir/>
          <dgm:resizeHandles val="exact"/>
        </dgm:presLayoutVars>
      </dgm:prSet>
      <dgm:spPr/>
    </dgm:pt>
    <dgm:pt modelId="{9DCF14F2-E071-454A-B8F9-E8119C5B079F}" type="pres">
      <dgm:prSet presAssocID="{73C52EE4-B1E8-4C22-AA05-740DAB649808}" presName="dummyMaxCanvas" presStyleCnt="0">
        <dgm:presLayoutVars/>
      </dgm:prSet>
      <dgm:spPr/>
    </dgm:pt>
    <dgm:pt modelId="{F2E6D5F6-497E-4A21-901E-66C87A601B3D}" type="pres">
      <dgm:prSet presAssocID="{73C52EE4-B1E8-4C22-AA05-740DAB649808}" presName="FiveNodes_1" presStyleLbl="node1" presStyleIdx="0" presStyleCnt="5">
        <dgm:presLayoutVars>
          <dgm:bulletEnabled val="1"/>
        </dgm:presLayoutVars>
      </dgm:prSet>
      <dgm:spPr/>
    </dgm:pt>
    <dgm:pt modelId="{7F927309-73C8-427C-9B89-46EB8BB91738}" type="pres">
      <dgm:prSet presAssocID="{73C52EE4-B1E8-4C22-AA05-740DAB649808}" presName="FiveNodes_2" presStyleLbl="node1" presStyleIdx="1" presStyleCnt="5">
        <dgm:presLayoutVars>
          <dgm:bulletEnabled val="1"/>
        </dgm:presLayoutVars>
      </dgm:prSet>
      <dgm:spPr/>
    </dgm:pt>
    <dgm:pt modelId="{60B9DA20-36B1-4A2F-87B6-7D3A1537DAD0}" type="pres">
      <dgm:prSet presAssocID="{73C52EE4-B1E8-4C22-AA05-740DAB649808}" presName="FiveNodes_3" presStyleLbl="node1" presStyleIdx="2" presStyleCnt="5">
        <dgm:presLayoutVars>
          <dgm:bulletEnabled val="1"/>
        </dgm:presLayoutVars>
      </dgm:prSet>
      <dgm:spPr/>
    </dgm:pt>
    <dgm:pt modelId="{A57D99A8-3035-418E-B347-155F19F4026C}" type="pres">
      <dgm:prSet presAssocID="{73C52EE4-B1E8-4C22-AA05-740DAB649808}" presName="FiveNodes_4" presStyleLbl="node1" presStyleIdx="3" presStyleCnt="5">
        <dgm:presLayoutVars>
          <dgm:bulletEnabled val="1"/>
        </dgm:presLayoutVars>
      </dgm:prSet>
      <dgm:spPr/>
    </dgm:pt>
    <dgm:pt modelId="{70609B80-F5AE-48BD-B0FE-7AA9CC827351}" type="pres">
      <dgm:prSet presAssocID="{73C52EE4-B1E8-4C22-AA05-740DAB649808}" presName="FiveNodes_5" presStyleLbl="node1" presStyleIdx="4" presStyleCnt="5">
        <dgm:presLayoutVars>
          <dgm:bulletEnabled val="1"/>
        </dgm:presLayoutVars>
      </dgm:prSet>
      <dgm:spPr/>
    </dgm:pt>
    <dgm:pt modelId="{120B3C52-CAC1-40BC-A272-2C70D8CF8787}" type="pres">
      <dgm:prSet presAssocID="{73C52EE4-B1E8-4C22-AA05-740DAB649808}" presName="FiveConn_1-2" presStyleLbl="fgAccFollowNode1" presStyleIdx="0" presStyleCnt="4">
        <dgm:presLayoutVars>
          <dgm:bulletEnabled val="1"/>
        </dgm:presLayoutVars>
      </dgm:prSet>
      <dgm:spPr/>
    </dgm:pt>
    <dgm:pt modelId="{3B84851A-C596-4361-BB18-D3B35A58031F}" type="pres">
      <dgm:prSet presAssocID="{73C52EE4-B1E8-4C22-AA05-740DAB649808}" presName="FiveConn_2-3" presStyleLbl="fgAccFollowNode1" presStyleIdx="1" presStyleCnt="4">
        <dgm:presLayoutVars>
          <dgm:bulletEnabled val="1"/>
        </dgm:presLayoutVars>
      </dgm:prSet>
      <dgm:spPr/>
    </dgm:pt>
    <dgm:pt modelId="{5F8B6B82-667B-4687-8FCB-5CA91791F3AE}" type="pres">
      <dgm:prSet presAssocID="{73C52EE4-B1E8-4C22-AA05-740DAB649808}" presName="FiveConn_3-4" presStyleLbl="fgAccFollowNode1" presStyleIdx="2" presStyleCnt="4">
        <dgm:presLayoutVars>
          <dgm:bulletEnabled val="1"/>
        </dgm:presLayoutVars>
      </dgm:prSet>
      <dgm:spPr/>
    </dgm:pt>
    <dgm:pt modelId="{D8FA51B0-97ED-484D-A491-5DA46DA6A5E6}" type="pres">
      <dgm:prSet presAssocID="{73C52EE4-B1E8-4C22-AA05-740DAB649808}" presName="FiveConn_4-5" presStyleLbl="fgAccFollowNode1" presStyleIdx="3" presStyleCnt="4">
        <dgm:presLayoutVars>
          <dgm:bulletEnabled val="1"/>
        </dgm:presLayoutVars>
      </dgm:prSet>
      <dgm:spPr/>
    </dgm:pt>
    <dgm:pt modelId="{60781C25-725B-443B-AF60-CFAC67997F89}" type="pres">
      <dgm:prSet presAssocID="{73C52EE4-B1E8-4C22-AA05-740DAB649808}" presName="FiveNodes_1_text" presStyleLbl="node1" presStyleIdx="4" presStyleCnt="5">
        <dgm:presLayoutVars>
          <dgm:bulletEnabled val="1"/>
        </dgm:presLayoutVars>
      </dgm:prSet>
      <dgm:spPr/>
    </dgm:pt>
    <dgm:pt modelId="{D97589F4-DDCF-44C2-ADDE-99BCE1EC01DC}" type="pres">
      <dgm:prSet presAssocID="{73C52EE4-B1E8-4C22-AA05-740DAB649808}" presName="FiveNodes_2_text" presStyleLbl="node1" presStyleIdx="4" presStyleCnt="5">
        <dgm:presLayoutVars>
          <dgm:bulletEnabled val="1"/>
        </dgm:presLayoutVars>
      </dgm:prSet>
      <dgm:spPr/>
    </dgm:pt>
    <dgm:pt modelId="{B17A4771-3F84-48D0-B089-2B084BF76CBC}" type="pres">
      <dgm:prSet presAssocID="{73C52EE4-B1E8-4C22-AA05-740DAB649808}" presName="FiveNodes_3_text" presStyleLbl="node1" presStyleIdx="4" presStyleCnt="5">
        <dgm:presLayoutVars>
          <dgm:bulletEnabled val="1"/>
        </dgm:presLayoutVars>
      </dgm:prSet>
      <dgm:spPr/>
    </dgm:pt>
    <dgm:pt modelId="{1CF2A3B0-4111-4B1B-A438-0163845179BA}" type="pres">
      <dgm:prSet presAssocID="{73C52EE4-B1E8-4C22-AA05-740DAB649808}" presName="FiveNodes_4_text" presStyleLbl="node1" presStyleIdx="4" presStyleCnt="5">
        <dgm:presLayoutVars>
          <dgm:bulletEnabled val="1"/>
        </dgm:presLayoutVars>
      </dgm:prSet>
      <dgm:spPr/>
    </dgm:pt>
    <dgm:pt modelId="{F4167A52-139D-46D9-8643-4F01D77E33C1}" type="pres">
      <dgm:prSet presAssocID="{73C52EE4-B1E8-4C22-AA05-740DAB649808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B1BE6816-AFE2-475E-9A8F-C4A67F2496CA}" type="presOf" srcId="{31D4972E-4CCD-419A-BBB3-249C6928F424}" destId="{60781C25-725B-443B-AF60-CFAC67997F89}" srcOrd="1" destOrd="0" presId="urn:microsoft.com/office/officeart/2005/8/layout/vProcess5"/>
    <dgm:cxn modelId="{B3579129-29F1-4F1B-93FE-6F272071C416}" srcId="{73C52EE4-B1E8-4C22-AA05-740DAB649808}" destId="{5C2E476D-5A28-4D52-8702-9FCE78C8E0A2}" srcOrd="4" destOrd="0" parTransId="{7D2154B6-2F86-4018-919D-20DEE8EAB4D5}" sibTransId="{821FB7A8-4B0D-44C1-B619-BE6016541523}"/>
    <dgm:cxn modelId="{72CC3A2C-1F22-4834-9A9A-6C596FAFDF64}" type="presOf" srcId="{53B6FEA6-EED5-4067-B6D4-5DEC88128B9C}" destId="{5F8B6B82-667B-4687-8FCB-5CA91791F3AE}" srcOrd="0" destOrd="0" presId="urn:microsoft.com/office/officeart/2005/8/layout/vProcess5"/>
    <dgm:cxn modelId="{327EA033-2091-4C8E-8C8D-FF601D2FF721}" srcId="{73C52EE4-B1E8-4C22-AA05-740DAB649808}" destId="{31D4972E-4CCD-419A-BBB3-249C6928F424}" srcOrd="0" destOrd="0" parTransId="{64CC879E-B550-46AB-94F9-E5FAD2C14AE4}" sibTransId="{A6DB645E-3798-4D2E-A262-D069973ABABE}"/>
    <dgm:cxn modelId="{C4C3BC34-F48D-4FEC-93B7-562DE3DD7E5E}" srcId="{73C52EE4-B1E8-4C22-AA05-740DAB649808}" destId="{A97413E5-F9D5-4D4A-A33F-A6F1F1C5D933}" srcOrd="3" destOrd="0" parTransId="{211843A5-66D5-4EED-A48D-916D56C0D3C4}" sibTransId="{65ECE4FC-842A-4D7A-85F7-829081C834EC}"/>
    <dgm:cxn modelId="{11D19B5F-4D8E-4F93-88ED-D7966DF74A08}" type="presOf" srcId="{43CDF988-C829-45B7-BB23-F3B94BEF0D1F}" destId="{B17A4771-3F84-48D0-B089-2B084BF76CBC}" srcOrd="1" destOrd="0" presId="urn:microsoft.com/office/officeart/2005/8/layout/vProcess5"/>
    <dgm:cxn modelId="{53AA6069-6D11-43CF-A47F-3A913B765DCB}" type="presOf" srcId="{7C6B43FB-FB3F-455F-891D-7F9EAFAC63DB}" destId="{7F927309-73C8-427C-9B89-46EB8BB91738}" srcOrd="0" destOrd="0" presId="urn:microsoft.com/office/officeart/2005/8/layout/vProcess5"/>
    <dgm:cxn modelId="{F5082A6D-8041-4D7E-A609-CBD814BCD187}" type="presOf" srcId="{73C52EE4-B1E8-4C22-AA05-740DAB649808}" destId="{2FCEA508-65CF-4B7A-BF92-646F5950B01A}" srcOrd="0" destOrd="0" presId="urn:microsoft.com/office/officeart/2005/8/layout/vProcess5"/>
    <dgm:cxn modelId="{5D2E486D-194B-465E-93E0-B25DEEEC0EDF}" type="presOf" srcId="{5C2E476D-5A28-4D52-8702-9FCE78C8E0A2}" destId="{F4167A52-139D-46D9-8643-4F01D77E33C1}" srcOrd="1" destOrd="0" presId="urn:microsoft.com/office/officeart/2005/8/layout/vProcess5"/>
    <dgm:cxn modelId="{B4F9367C-BB61-44E9-8FBD-509A4DA338C7}" type="presOf" srcId="{A97413E5-F9D5-4D4A-A33F-A6F1F1C5D933}" destId="{A57D99A8-3035-418E-B347-155F19F4026C}" srcOrd="0" destOrd="0" presId="urn:microsoft.com/office/officeart/2005/8/layout/vProcess5"/>
    <dgm:cxn modelId="{3AF81687-0170-4C1A-A18A-91D9D5AC4273}" type="presOf" srcId="{A97413E5-F9D5-4D4A-A33F-A6F1F1C5D933}" destId="{1CF2A3B0-4111-4B1B-A438-0163845179BA}" srcOrd="1" destOrd="0" presId="urn:microsoft.com/office/officeart/2005/8/layout/vProcess5"/>
    <dgm:cxn modelId="{68EB2289-A9FA-41CF-9EE1-29F84920E077}" type="presOf" srcId="{5C2E476D-5A28-4D52-8702-9FCE78C8E0A2}" destId="{70609B80-F5AE-48BD-B0FE-7AA9CC827351}" srcOrd="0" destOrd="0" presId="urn:microsoft.com/office/officeart/2005/8/layout/vProcess5"/>
    <dgm:cxn modelId="{82A7FD93-0F8E-4F14-9B39-2425075AF76F}" type="presOf" srcId="{31D4972E-4CCD-419A-BBB3-249C6928F424}" destId="{F2E6D5F6-497E-4A21-901E-66C87A601B3D}" srcOrd="0" destOrd="0" presId="urn:microsoft.com/office/officeart/2005/8/layout/vProcess5"/>
    <dgm:cxn modelId="{165D9894-AC8A-4856-9D8C-E2D553CC9B17}" type="presOf" srcId="{43CDF988-C829-45B7-BB23-F3B94BEF0D1F}" destId="{60B9DA20-36B1-4A2F-87B6-7D3A1537DAD0}" srcOrd="0" destOrd="0" presId="urn:microsoft.com/office/officeart/2005/8/layout/vProcess5"/>
    <dgm:cxn modelId="{EC429CB8-A4C2-4E9E-AD06-54774A4F2A13}" srcId="{73C52EE4-B1E8-4C22-AA05-740DAB649808}" destId="{7C6B43FB-FB3F-455F-891D-7F9EAFAC63DB}" srcOrd="1" destOrd="0" parTransId="{D1F8D234-F994-47E1-9EF5-5846130CD359}" sibTransId="{126A2D2C-273C-4557-B961-95EB329E085A}"/>
    <dgm:cxn modelId="{89F70FB9-A026-4E15-A3F7-EDF44B0B22C9}" type="presOf" srcId="{7C6B43FB-FB3F-455F-891D-7F9EAFAC63DB}" destId="{D97589F4-DDCF-44C2-ADDE-99BCE1EC01DC}" srcOrd="1" destOrd="0" presId="urn:microsoft.com/office/officeart/2005/8/layout/vProcess5"/>
    <dgm:cxn modelId="{DFAD03D5-6409-4192-BD7C-A52627E274EE}" srcId="{73C52EE4-B1E8-4C22-AA05-740DAB649808}" destId="{43CDF988-C829-45B7-BB23-F3B94BEF0D1F}" srcOrd="2" destOrd="0" parTransId="{2F14FDDA-2C5E-44B3-9590-7A092D53B00D}" sibTransId="{53B6FEA6-EED5-4067-B6D4-5DEC88128B9C}"/>
    <dgm:cxn modelId="{CDD38FE3-4562-418C-AFCE-E9EA367D664B}" type="presOf" srcId="{65ECE4FC-842A-4D7A-85F7-829081C834EC}" destId="{D8FA51B0-97ED-484D-A491-5DA46DA6A5E6}" srcOrd="0" destOrd="0" presId="urn:microsoft.com/office/officeart/2005/8/layout/vProcess5"/>
    <dgm:cxn modelId="{CE4BB6EB-E256-4A5A-99F7-E8360062A8EE}" type="presOf" srcId="{A6DB645E-3798-4D2E-A262-D069973ABABE}" destId="{120B3C52-CAC1-40BC-A272-2C70D8CF8787}" srcOrd="0" destOrd="0" presId="urn:microsoft.com/office/officeart/2005/8/layout/vProcess5"/>
    <dgm:cxn modelId="{765BFDF7-F03A-4612-8EBA-9C0A88721D3C}" type="presOf" srcId="{126A2D2C-273C-4557-B961-95EB329E085A}" destId="{3B84851A-C596-4361-BB18-D3B35A58031F}" srcOrd="0" destOrd="0" presId="urn:microsoft.com/office/officeart/2005/8/layout/vProcess5"/>
    <dgm:cxn modelId="{1C71CAD4-7469-47BE-B6A4-1CADB9E2D473}" type="presParOf" srcId="{2FCEA508-65CF-4B7A-BF92-646F5950B01A}" destId="{9DCF14F2-E071-454A-B8F9-E8119C5B079F}" srcOrd="0" destOrd="0" presId="urn:microsoft.com/office/officeart/2005/8/layout/vProcess5"/>
    <dgm:cxn modelId="{16235AC3-9ADB-4C52-B715-1D3EAF82EF20}" type="presParOf" srcId="{2FCEA508-65CF-4B7A-BF92-646F5950B01A}" destId="{F2E6D5F6-497E-4A21-901E-66C87A601B3D}" srcOrd="1" destOrd="0" presId="urn:microsoft.com/office/officeart/2005/8/layout/vProcess5"/>
    <dgm:cxn modelId="{0831B398-0EFE-424B-B666-79C9A1798E7C}" type="presParOf" srcId="{2FCEA508-65CF-4B7A-BF92-646F5950B01A}" destId="{7F927309-73C8-427C-9B89-46EB8BB91738}" srcOrd="2" destOrd="0" presId="urn:microsoft.com/office/officeart/2005/8/layout/vProcess5"/>
    <dgm:cxn modelId="{36D6A0D2-7B2D-4D0A-B52C-9AEDAD2AC4B0}" type="presParOf" srcId="{2FCEA508-65CF-4B7A-BF92-646F5950B01A}" destId="{60B9DA20-36B1-4A2F-87B6-7D3A1537DAD0}" srcOrd="3" destOrd="0" presId="urn:microsoft.com/office/officeart/2005/8/layout/vProcess5"/>
    <dgm:cxn modelId="{E27E82BE-E90B-4BC0-9124-42920E166B0F}" type="presParOf" srcId="{2FCEA508-65CF-4B7A-BF92-646F5950B01A}" destId="{A57D99A8-3035-418E-B347-155F19F4026C}" srcOrd="4" destOrd="0" presId="urn:microsoft.com/office/officeart/2005/8/layout/vProcess5"/>
    <dgm:cxn modelId="{89ABF9F4-AEF5-4BE1-BF13-F30E18422CA6}" type="presParOf" srcId="{2FCEA508-65CF-4B7A-BF92-646F5950B01A}" destId="{70609B80-F5AE-48BD-B0FE-7AA9CC827351}" srcOrd="5" destOrd="0" presId="urn:microsoft.com/office/officeart/2005/8/layout/vProcess5"/>
    <dgm:cxn modelId="{0A68D5A0-9815-4896-AE75-099147BA3047}" type="presParOf" srcId="{2FCEA508-65CF-4B7A-BF92-646F5950B01A}" destId="{120B3C52-CAC1-40BC-A272-2C70D8CF8787}" srcOrd="6" destOrd="0" presId="urn:microsoft.com/office/officeart/2005/8/layout/vProcess5"/>
    <dgm:cxn modelId="{F26FA1FD-85D4-4552-8A8C-994905D0555F}" type="presParOf" srcId="{2FCEA508-65CF-4B7A-BF92-646F5950B01A}" destId="{3B84851A-C596-4361-BB18-D3B35A58031F}" srcOrd="7" destOrd="0" presId="urn:microsoft.com/office/officeart/2005/8/layout/vProcess5"/>
    <dgm:cxn modelId="{79D6C847-0E21-44F8-B2A2-CD33EECBD0E5}" type="presParOf" srcId="{2FCEA508-65CF-4B7A-BF92-646F5950B01A}" destId="{5F8B6B82-667B-4687-8FCB-5CA91791F3AE}" srcOrd="8" destOrd="0" presId="urn:microsoft.com/office/officeart/2005/8/layout/vProcess5"/>
    <dgm:cxn modelId="{F3520BDD-CA30-4CA3-8E72-703D9ED39CD5}" type="presParOf" srcId="{2FCEA508-65CF-4B7A-BF92-646F5950B01A}" destId="{D8FA51B0-97ED-484D-A491-5DA46DA6A5E6}" srcOrd="9" destOrd="0" presId="urn:microsoft.com/office/officeart/2005/8/layout/vProcess5"/>
    <dgm:cxn modelId="{286FB9E3-6CCB-42C8-BD0D-0C9EF51F2735}" type="presParOf" srcId="{2FCEA508-65CF-4B7A-BF92-646F5950B01A}" destId="{60781C25-725B-443B-AF60-CFAC67997F89}" srcOrd="10" destOrd="0" presId="urn:microsoft.com/office/officeart/2005/8/layout/vProcess5"/>
    <dgm:cxn modelId="{A8414354-D674-484D-B7C1-0A2E0C50B296}" type="presParOf" srcId="{2FCEA508-65CF-4B7A-BF92-646F5950B01A}" destId="{D97589F4-DDCF-44C2-ADDE-99BCE1EC01DC}" srcOrd="11" destOrd="0" presId="urn:microsoft.com/office/officeart/2005/8/layout/vProcess5"/>
    <dgm:cxn modelId="{4B344F42-8DB8-46E3-B47A-1CF0E80E5051}" type="presParOf" srcId="{2FCEA508-65CF-4B7A-BF92-646F5950B01A}" destId="{B17A4771-3F84-48D0-B089-2B084BF76CBC}" srcOrd="12" destOrd="0" presId="urn:microsoft.com/office/officeart/2005/8/layout/vProcess5"/>
    <dgm:cxn modelId="{8AC9FF42-5BEE-4E35-94F1-0E50A1AC3D6F}" type="presParOf" srcId="{2FCEA508-65CF-4B7A-BF92-646F5950B01A}" destId="{1CF2A3B0-4111-4B1B-A438-0163845179BA}" srcOrd="13" destOrd="0" presId="urn:microsoft.com/office/officeart/2005/8/layout/vProcess5"/>
    <dgm:cxn modelId="{7D63F5E7-C121-42D2-8BAE-3C4ACE5AA314}" type="presParOf" srcId="{2FCEA508-65CF-4B7A-BF92-646F5950B01A}" destId="{F4167A52-139D-46D9-8643-4F01D77E33C1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67B373-F5D2-4C16-8232-AD3EB3BA2865}">
      <dsp:nvSpPr>
        <dsp:cNvPr id="0" name=""/>
        <dsp:cNvSpPr/>
      </dsp:nvSpPr>
      <dsp:spPr>
        <a:xfrm>
          <a:off x="0" y="3095512"/>
          <a:ext cx="9601196" cy="6331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>
              <a:solidFill>
                <a:srgbClr val="7030A0"/>
              </a:solidFill>
            </a:rPr>
            <a:t>Dr Okwudili O. Onwurah</a:t>
          </a:r>
        </a:p>
      </dsp:txBody>
      <dsp:txXfrm>
        <a:off x="0" y="3095512"/>
        <a:ext cx="9601196" cy="633118"/>
      </dsp:txXfrm>
    </dsp:sp>
    <dsp:sp modelId="{50E560F1-A1B3-4C64-B8C9-000AEB7FD047}">
      <dsp:nvSpPr>
        <dsp:cNvPr id="0" name=""/>
        <dsp:cNvSpPr/>
      </dsp:nvSpPr>
      <dsp:spPr>
        <a:xfrm rot="10800000">
          <a:off x="0" y="2602"/>
          <a:ext cx="9601196" cy="3145346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/>
            <a:t>Tutor</a:t>
          </a:r>
          <a:r>
            <a:rPr lang="en-US" sz="2300" kern="1200" dirty="0"/>
            <a:t>: </a:t>
          </a:r>
          <a:r>
            <a:rPr lang="en-GB" sz="2300" b="1" kern="1200" dirty="0"/>
            <a:t>Okwudili</a:t>
          </a:r>
          <a:r>
            <a:rPr lang="en-GB" sz="2300" kern="1200" dirty="0"/>
            <a:t> O. ONWURAH, </a:t>
          </a:r>
          <a:r>
            <a:rPr lang="en-GB" sz="2300" b="1" kern="1200" dirty="0"/>
            <a:t>LL.B.</a:t>
          </a:r>
          <a:r>
            <a:rPr lang="en-GB" sz="2300" kern="1200" dirty="0"/>
            <a:t> (Nigeria); </a:t>
          </a:r>
          <a:r>
            <a:rPr lang="en-GB" sz="2300" b="1" kern="1200" dirty="0"/>
            <a:t>BL</a:t>
          </a:r>
          <a:r>
            <a:rPr lang="en-GB" sz="2300" kern="1200" dirty="0"/>
            <a:t> (Abuja, Nigeria); </a:t>
          </a:r>
          <a:r>
            <a:rPr lang="en-GB" sz="2300" b="1" kern="1200" dirty="0"/>
            <a:t>LLM</a:t>
          </a:r>
          <a:r>
            <a:rPr lang="en-GB" sz="2300" kern="1200" dirty="0"/>
            <a:t> (Exeter, UK); </a:t>
          </a:r>
          <a:r>
            <a:rPr lang="en-GB" sz="2300" b="1" kern="1200" dirty="0"/>
            <a:t>LLM</a:t>
          </a:r>
          <a:r>
            <a:rPr lang="en-GB" sz="2300" kern="1200" dirty="0"/>
            <a:t> (Qingdao, PRC); </a:t>
          </a:r>
          <a:r>
            <a:rPr lang="en-GB" sz="2300" b="1" kern="1200" dirty="0"/>
            <a:t>LLM</a:t>
          </a:r>
          <a:r>
            <a:rPr lang="en-GB" sz="2300" kern="1200" dirty="0"/>
            <a:t> (Shanghai, PRC)</a:t>
          </a:r>
          <a:endParaRPr lang="en-US" sz="2300" kern="1200" dirty="0"/>
        </a:p>
      </dsp:txBody>
      <dsp:txXfrm rot="-10800000">
        <a:off x="0" y="2602"/>
        <a:ext cx="9601196" cy="1104016"/>
      </dsp:txXfrm>
    </dsp:sp>
    <dsp:sp modelId="{776488E1-41F0-4B79-AF8B-E69517EDFD16}">
      <dsp:nvSpPr>
        <dsp:cNvPr id="0" name=""/>
        <dsp:cNvSpPr/>
      </dsp:nvSpPr>
      <dsp:spPr>
        <a:xfrm>
          <a:off x="0" y="947667"/>
          <a:ext cx="9601196" cy="125836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2928" tIns="55880" rIns="312928" bIns="5588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/>
            <a:t>PhD in Law (Hong Kong)</a:t>
          </a:r>
          <a:br>
            <a:rPr lang="en-US" sz="4400" kern="1200" dirty="0"/>
          </a:br>
          <a:endParaRPr lang="en-US" sz="4400" kern="1200" dirty="0"/>
        </a:p>
      </dsp:txBody>
      <dsp:txXfrm>
        <a:off x="0" y="947667"/>
        <a:ext cx="9601196" cy="125836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08C6F5-232C-4278-837A-436FEC36C9EF}">
      <dsp:nvSpPr>
        <dsp:cNvPr id="0" name=""/>
        <dsp:cNvSpPr/>
      </dsp:nvSpPr>
      <dsp:spPr>
        <a:xfrm>
          <a:off x="0" y="2178"/>
          <a:ext cx="5914209" cy="110406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5D098F-80C1-4FDB-AA15-93FD6C92AD89}">
      <dsp:nvSpPr>
        <dsp:cNvPr id="0" name=""/>
        <dsp:cNvSpPr/>
      </dsp:nvSpPr>
      <dsp:spPr>
        <a:xfrm>
          <a:off x="333979" y="250592"/>
          <a:ext cx="607234" cy="60723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DED1E9-87B8-4E95-AEA1-5809C60BC887}">
      <dsp:nvSpPr>
        <dsp:cNvPr id="0" name=""/>
        <dsp:cNvSpPr/>
      </dsp:nvSpPr>
      <dsp:spPr>
        <a:xfrm>
          <a:off x="1275192" y="2178"/>
          <a:ext cx="4639016" cy="11040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847" tIns="116847" rIns="116847" bIns="116847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The purpose of the online lesson is to encourage you to </a:t>
          </a:r>
          <a:r>
            <a:rPr lang="en-GB" sz="1600" b="1" u="sng" kern="1200"/>
            <a:t>participate actively </a:t>
          </a:r>
          <a:r>
            <a:rPr lang="en-GB" sz="1600" kern="1200"/>
            <a:t>in achieving your needs and simplifying your legal education. </a:t>
          </a:r>
          <a:r>
            <a:rPr lang="en-GB" sz="1600" i="1" kern="1200"/>
            <a:t>I want you to be the best!</a:t>
          </a:r>
          <a:endParaRPr lang="en-US" sz="1600" kern="1200"/>
        </a:p>
      </dsp:txBody>
      <dsp:txXfrm>
        <a:off x="1275192" y="2178"/>
        <a:ext cx="4639016" cy="1104063"/>
      </dsp:txXfrm>
    </dsp:sp>
    <dsp:sp modelId="{ED158944-AB7D-40B3-A81C-A0C0BF438834}">
      <dsp:nvSpPr>
        <dsp:cNvPr id="0" name=""/>
        <dsp:cNvSpPr/>
      </dsp:nvSpPr>
      <dsp:spPr>
        <a:xfrm>
          <a:off x="0" y="1382257"/>
          <a:ext cx="5914209" cy="110406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E44FAA-E8AA-4C6C-B66C-DA96929CA60A}">
      <dsp:nvSpPr>
        <dsp:cNvPr id="0" name=""/>
        <dsp:cNvSpPr/>
      </dsp:nvSpPr>
      <dsp:spPr>
        <a:xfrm>
          <a:off x="333979" y="1630671"/>
          <a:ext cx="607234" cy="60723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42BC31-629C-4823-8F02-EDD1C0D900B0}">
      <dsp:nvSpPr>
        <dsp:cNvPr id="0" name=""/>
        <dsp:cNvSpPr/>
      </dsp:nvSpPr>
      <dsp:spPr>
        <a:xfrm>
          <a:off x="1275192" y="1382257"/>
          <a:ext cx="4639016" cy="11040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847" tIns="116847" rIns="116847" bIns="116847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Will make the learning process more </a:t>
          </a:r>
          <a:r>
            <a:rPr lang="en-GB" sz="1600" b="1" kern="1200"/>
            <a:t>interactive discussions </a:t>
          </a:r>
          <a:r>
            <a:rPr lang="en-GB" sz="1600" kern="1200"/>
            <a:t>and feel free to ask any question or you can speak.</a:t>
          </a:r>
          <a:endParaRPr lang="en-US" sz="1600" kern="1200"/>
        </a:p>
      </dsp:txBody>
      <dsp:txXfrm>
        <a:off x="1275192" y="1382257"/>
        <a:ext cx="4639016" cy="1104063"/>
      </dsp:txXfrm>
    </dsp:sp>
    <dsp:sp modelId="{3913E2D7-983E-4C8F-8EBF-4F896A926757}">
      <dsp:nvSpPr>
        <dsp:cNvPr id="0" name=""/>
        <dsp:cNvSpPr/>
      </dsp:nvSpPr>
      <dsp:spPr>
        <a:xfrm>
          <a:off x="0" y="2762336"/>
          <a:ext cx="5914209" cy="110406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1882E3-379A-4170-BC65-3F23427DDFA9}">
      <dsp:nvSpPr>
        <dsp:cNvPr id="0" name=""/>
        <dsp:cNvSpPr/>
      </dsp:nvSpPr>
      <dsp:spPr>
        <a:xfrm>
          <a:off x="333979" y="3010750"/>
          <a:ext cx="607234" cy="60723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9792C3-E0D7-4022-946F-703B16949394}">
      <dsp:nvSpPr>
        <dsp:cNvPr id="0" name=""/>
        <dsp:cNvSpPr/>
      </dsp:nvSpPr>
      <dsp:spPr>
        <a:xfrm>
          <a:off x="1275192" y="2762336"/>
          <a:ext cx="4639016" cy="11040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847" tIns="116847" rIns="116847" bIns="116847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You have the right to choose whether to turn on your video or not.</a:t>
          </a:r>
          <a:endParaRPr lang="en-US" sz="1600" kern="1200"/>
        </a:p>
      </dsp:txBody>
      <dsp:txXfrm>
        <a:off x="1275192" y="2762336"/>
        <a:ext cx="4639016" cy="1104063"/>
      </dsp:txXfrm>
    </dsp:sp>
    <dsp:sp modelId="{E31DD10D-F3A1-4F3A-9025-3BCF391ABEB1}">
      <dsp:nvSpPr>
        <dsp:cNvPr id="0" name=""/>
        <dsp:cNvSpPr/>
      </dsp:nvSpPr>
      <dsp:spPr>
        <a:xfrm>
          <a:off x="0" y="4142415"/>
          <a:ext cx="5914209" cy="110406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17031B-F77F-432A-950B-E8AC148C4689}">
      <dsp:nvSpPr>
        <dsp:cNvPr id="0" name=""/>
        <dsp:cNvSpPr/>
      </dsp:nvSpPr>
      <dsp:spPr>
        <a:xfrm>
          <a:off x="333979" y="4390829"/>
          <a:ext cx="607234" cy="60723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C2C13D-87F9-4266-BFB4-774D94FAAEB0}">
      <dsp:nvSpPr>
        <dsp:cNvPr id="0" name=""/>
        <dsp:cNvSpPr/>
      </dsp:nvSpPr>
      <dsp:spPr>
        <a:xfrm>
          <a:off x="1275192" y="4142415"/>
          <a:ext cx="4639016" cy="11040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847" tIns="116847" rIns="116847" bIns="116847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/>
            <a:t>Participation</a:t>
          </a:r>
          <a:r>
            <a:rPr lang="en-GB" sz="1600" kern="1200"/>
            <a:t> prepares you for your exam and learning needs with ease.</a:t>
          </a:r>
          <a:endParaRPr lang="en-US" sz="1600" kern="1200"/>
        </a:p>
      </dsp:txBody>
      <dsp:txXfrm>
        <a:off x="1275192" y="4142415"/>
        <a:ext cx="4639016" cy="110406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A34F1D-0F82-4606-8F18-F7827D6469BC}">
      <dsp:nvSpPr>
        <dsp:cNvPr id="0" name=""/>
        <dsp:cNvSpPr/>
      </dsp:nvSpPr>
      <dsp:spPr>
        <a:xfrm>
          <a:off x="0" y="364"/>
          <a:ext cx="9601196" cy="85284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BBCCDF-C385-4001-AC35-F4BC64186A31}">
      <dsp:nvSpPr>
        <dsp:cNvPr id="0" name=""/>
        <dsp:cNvSpPr/>
      </dsp:nvSpPr>
      <dsp:spPr>
        <a:xfrm>
          <a:off x="257984" y="192253"/>
          <a:ext cx="469062" cy="46906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AA2295-5B35-4F96-B0E5-66DCDBED14CF}">
      <dsp:nvSpPr>
        <dsp:cNvPr id="0" name=""/>
        <dsp:cNvSpPr/>
      </dsp:nvSpPr>
      <dsp:spPr>
        <a:xfrm>
          <a:off x="985032" y="364"/>
          <a:ext cx="8616164" cy="8528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259" tIns="90259" rIns="90259" bIns="90259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HK" sz="2400" kern="1200"/>
            <a:t>The Conclusion </a:t>
          </a:r>
          <a:r>
            <a:rPr lang="en-HK" sz="2400" b="1" kern="1200"/>
            <a:t>directly answers the question </a:t>
          </a:r>
          <a:r>
            <a:rPr lang="en-HK" sz="2400" kern="1200"/>
            <a:t>presented in the issue section of the IRAC. </a:t>
          </a:r>
          <a:endParaRPr lang="en-US" sz="2400" kern="1200"/>
        </a:p>
      </dsp:txBody>
      <dsp:txXfrm>
        <a:off x="985032" y="364"/>
        <a:ext cx="8616164" cy="852841"/>
      </dsp:txXfrm>
    </dsp:sp>
    <dsp:sp modelId="{41A60EB3-1961-4C09-84A3-F0E9FE58BE55}">
      <dsp:nvSpPr>
        <dsp:cNvPr id="0" name=""/>
        <dsp:cNvSpPr/>
      </dsp:nvSpPr>
      <dsp:spPr>
        <a:xfrm>
          <a:off x="0" y="1066416"/>
          <a:ext cx="9601196" cy="85284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C46120-C5B6-4638-A2B5-CEAF11631F19}">
      <dsp:nvSpPr>
        <dsp:cNvPr id="0" name=""/>
        <dsp:cNvSpPr/>
      </dsp:nvSpPr>
      <dsp:spPr>
        <a:xfrm>
          <a:off x="257984" y="1258306"/>
          <a:ext cx="469062" cy="46906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E2CBD1-C6D0-4459-A94C-CF84F990DB1C}">
      <dsp:nvSpPr>
        <dsp:cNvPr id="0" name=""/>
        <dsp:cNvSpPr/>
      </dsp:nvSpPr>
      <dsp:spPr>
        <a:xfrm>
          <a:off x="985032" y="1066416"/>
          <a:ext cx="8616164" cy="8528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259" tIns="90259" rIns="90259" bIns="90259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HK" sz="2400" kern="1200"/>
            <a:t>It is important for the methodology of the IRAC that the conclusion section of the IRAC does not introduce any new rules or analysis. </a:t>
          </a:r>
          <a:endParaRPr lang="en-US" sz="2400" kern="1200"/>
        </a:p>
      </dsp:txBody>
      <dsp:txXfrm>
        <a:off x="985032" y="1066416"/>
        <a:ext cx="8616164" cy="852841"/>
      </dsp:txXfrm>
    </dsp:sp>
    <dsp:sp modelId="{881901DB-9788-4342-85E8-308F6B2F9396}">
      <dsp:nvSpPr>
        <dsp:cNvPr id="0" name=""/>
        <dsp:cNvSpPr/>
      </dsp:nvSpPr>
      <dsp:spPr>
        <a:xfrm>
          <a:off x="0" y="2132468"/>
          <a:ext cx="9601196" cy="85284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637E3B-6882-4EBB-845E-AC8BA28F5F82}">
      <dsp:nvSpPr>
        <dsp:cNvPr id="0" name=""/>
        <dsp:cNvSpPr/>
      </dsp:nvSpPr>
      <dsp:spPr>
        <a:xfrm>
          <a:off x="257984" y="2324358"/>
          <a:ext cx="469062" cy="46906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2F3F5B-7262-4DF4-ABD6-BDDF4BA641F7}">
      <dsp:nvSpPr>
        <dsp:cNvPr id="0" name=""/>
        <dsp:cNvSpPr/>
      </dsp:nvSpPr>
      <dsp:spPr>
        <a:xfrm>
          <a:off x="985032" y="2132468"/>
          <a:ext cx="8616164" cy="8528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259" tIns="90259" rIns="90259" bIns="90259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HK" sz="2400" kern="1200"/>
            <a:t>This section restates the issue and provides the final answer in a summary manner or two to three sentences.</a:t>
          </a:r>
          <a:endParaRPr lang="en-US" sz="2400" kern="1200"/>
        </a:p>
      </dsp:txBody>
      <dsp:txXfrm>
        <a:off x="985032" y="2132468"/>
        <a:ext cx="8616164" cy="85284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E6D5F6-497E-4A21-901E-66C87A601B3D}">
      <dsp:nvSpPr>
        <dsp:cNvPr id="0" name=""/>
        <dsp:cNvSpPr/>
      </dsp:nvSpPr>
      <dsp:spPr>
        <a:xfrm>
          <a:off x="0" y="0"/>
          <a:ext cx="5974436" cy="4121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/>
            <a:t>Citation</a:t>
          </a:r>
          <a:endParaRPr lang="en-US" sz="1700" kern="1200"/>
        </a:p>
      </dsp:txBody>
      <dsp:txXfrm>
        <a:off x="12072" y="12072"/>
        <a:ext cx="5481432" cy="388040"/>
      </dsp:txXfrm>
    </dsp:sp>
    <dsp:sp modelId="{7F927309-73C8-427C-9B89-46EB8BB91738}">
      <dsp:nvSpPr>
        <dsp:cNvPr id="0" name=""/>
        <dsp:cNvSpPr/>
      </dsp:nvSpPr>
      <dsp:spPr>
        <a:xfrm>
          <a:off x="446142" y="469432"/>
          <a:ext cx="5974436" cy="4121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/>
            <a:t>Case Facts</a:t>
          </a:r>
          <a:endParaRPr lang="en-US" sz="1700" kern="1200"/>
        </a:p>
      </dsp:txBody>
      <dsp:txXfrm>
        <a:off x="458214" y="481504"/>
        <a:ext cx="5236229" cy="388040"/>
      </dsp:txXfrm>
    </dsp:sp>
    <dsp:sp modelId="{60B9DA20-36B1-4A2F-87B6-7D3A1537DAD0}">
      <dsp:nvSpPr>
        <dsp:cNvPr id="0" name=""/>
        <dsp:cNvSpPr/>
      </dsp:nvSpPr>
      <dsp:spPr>
        <a:xfrm>
          <a:off x="892285" y="938864"/>
          <a:ext cx="5974436" cy="4121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/>
            <a:t>Legal Issues (usually more than one issues in a case)</a:t>
          </a:r>
          <a:endParaRPr lang="en-US" sz="1700" kern="1200"/>
        </a:p>
      </dsp:txBody>
      <dsp:txXfrm>
        <a:off x="904357" y="950936"/>
        <a:ext cx="5236229" cy="388040"/>
      </dsp:txXfrm>
    </dsp:sp>
    <dsp:sp modelId="{A57D99A8-3035-418E-B347-155F19F4026C}">
      <dsp:nvSpPr>
        <dsp:cNvPr id="0" name=""/>
        <dsp:cNvSpPr/>
      </dsp:nvSpPr>
      <dsp:spPr>
        <a:xfrm>
          <a:off x="1338428" y="1408297"/>
          <a:ext cx="5974436" cy="4121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/>
            <a:t>Legal Principle </a:t>
          </a:r>
          <a:endParaRPr lang="en-US" sz="1700" kern="1200"/>
        </a:p>
      </dsp:txBody>
      <dsp:txXfrm>
        <a:off x="1350500" y="1420369"/>
        <a:ext cx="5236229" cy="388040"/>
      </dsp:txXfrm>
    </dsp:sp>
    <dsp:sp modelId="{70609B80-F5AE-48BD-B0FE-7AA9CC827351}">
      <dsp:nvSpPr>
        <dsp:cNvPr id="0" name=""/>
        <dsp:cNvSpPr/>
      </dsp:nvSpPr>
      <dsp:spPr>
        <a:xfrm>
          <a:off x="1784571" y="1877729"/>
          <a:ext cx="5974436" cy="4121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/>
            <a:t>Key Statutes (if available)</a:t>
          </a:r>
          <a:endParaRPr lang="en-US" sz="1700" kern="1200"/>
        </a:p>
      </dsp:txBody>
      <dsp:txXfrm>
        <a:off x="1796643" y="1889801"/>
        <a:ext cx="5236229" cy="388040"/>
      </dsp:txXfrm>
    </dsp:sp>
    <dsp:sp modelId="{120B3C52-CAC1-40BC-A272-2C70D8CF8787}">
      <dsp:nvSpPr>
        <dsp:cNvPr id="0" name=""/>
        <dsp:cNvSpPr/>
      </dsp:nvSpPr>
      <dsp:spPr>
        <a:xfrm>
          <a:off x="5706516" y="301123"/>
          <a:ext cx="267919" cy="267919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5766798" y="301123"/>
        <a:ext cx="147355" cy="201609"/>
      </dsp:txXfrm>
    </dsp:sp>
    <dsp:sp modelId="{3B84851A-C596-4361-BB18-D3B35A58031F}">
      <dsp:nvSpPr>
        <dsp:cNvPr id="0" name=""/>
        <dsp:cNvSpPr/>
      </dsp:nvSpPr>
      <dsp:spPr>
        <a:xfrm>
          <a:off x="6152659" y="770556"/>
          <a:ext cx="267919" cy="267919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6212941" y="770556"/>
        <a:ext cx="147355" cy="201609"/>
      </dsp:txXfrm>
    </dsp:sp>
    <dsp:sp modelId="{5F8B6B82-667B-4687-8FCB-5CA91791F3AE}">
      <dsp:nvSpPr>
        <dsp:cNvPr id="0" name=""/>
        <dsp:cNvSpPr/>
      </dsp:nvSpPr>
      <dsp:spPr>
        <a:xfrm>
          <a:off x="6598802" y="1233118"/>
          <a:ext cx="267919" cy="267919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6659084" y="1233118"/>
        <a:ext cx="147355" cy="201609"/>
      </dsp:txXfrm>
    </dsp:sp>
    <dsp:sp modelId="{D8FA51B0-97ED-484D-A491-5DA46DA6A5E6}">
      <dsp:nvSpPr>
        <dsp:cNvPr id="0" name=""/>
        <dsp:cNvSpPr/>
      </dsp:nvSpPr>
      <dsp:spPr>
        <a:xfrm>
          <a:off x="7044945" y="1707130"/>
          <a:ext cx="267919" cy="267919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7105227" y="1707130"/>
        <a:ext cx="147355" cy="2016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DA9556-E23F-462C-B1A8-48E22285B86D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A1FEF2-999D-4FDB-AA01-FF4510ACF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493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0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zh-CN">
              <a:ea typeface="SimSun" panose="02010600030101010101" pitchFamily="2" charset="-122"/>
            </a:endParaRPr>
          </a:p>
        </p:txBody>
      </p:sp>
      <p:sp>
        <p:nvSpPr>
          <p:cNvPr id="22531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E804649-F7B6-47F6-9CF7-061EE9D636EF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0986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DB309BB9-343E-45A9-895F-6763D93B83FB}" type="datetime1">
              <a:rPr lang="en-US" smtClean="0"/>
              <a:t>10/14/2024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103DA290-49AB-4A6C-90E9-3D87C6460C9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3776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27E45-8FA1-4E94-899C-1DC06965F30D}" type="datetime1">
              <a:rPr lang="en-US" smtClean="0"/>
              <a:t>10/14/2024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DA290-49AB-4A6C-90E9-3D87C6460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34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959C0-4B00-470C-B366-C49969FEB8AE}" type="datetime1">
              <a:rPr lang="en-US" smtClean="0"/>
              <a:t>10/14/2024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DA290-49AB-4A6C-90E9-3D87C6460C9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60366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B165C-C2EA-46E7-B9F1-F49199CB8F46}" type="datetime1">
              <a:rPr lang="en-US" smtClean="0"/>
              <a:t>10/14/2024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DA290-49AB-4A6C-90E9-3D87C6460C9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98200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4E0D1-0E24-4D79-A4DD-239CBD917213}" type="datetime1">
              <a:rPr lang="en-US" smtClean="0"/>
              <a:t>10/14/2024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DA290-49AB-4A6C-90E9-3D87C6460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0039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5B15F-5813-4D67-A67B-DEBCCBAE9A5C}" type="datetime1">
              <a:rPr lang="en-US" smtClean="0"/>
              <a:t>10/14/2024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DA290-49AB-4A6C-90E9-3D87C6460C9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46398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14267-0689-4870-AF55-716277C891A9}" type="datetime1">
              <a:rPr lang="en-US" smtClean="0"/>
              <a:t>10/14/2024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DA290-49AB-4A6C-90E9-3D87C6460C9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86159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1875E-46C4-41C5-B044-DDD3E8DB852F}" type="datetime1">
              <a:rPr lang="en-US" smtClean="0"/>
              <a:t>10/14/2024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DA290-49AB-4A6C-90E9-3D87C6460C9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24299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F973D-15F2-44A2-980E-2A39F8164122}" type="datetime1">
              <a:rPr lang="en-US" smtClean="0"/>
              <a:t>10/14/2024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DA290-49AB-4A6C-90E9-3D87C6460C9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4822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B8B64-BA64-4269-8397-57D99B967166}" type="datetime1">
              <a:rPr lang="en-US" smtClean="0"/>
              <a:t>10/14/2024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DA290-49AB-4A6C-90E9-3D87C6460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649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1A9EF-61E4-42D9-9D16-C34C8573C05F}" type="datetime1">
              <a:rPr lang="en-US" smtClean="0"/>
              <a:t>10/14/2024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DA290-49AB-4A6C-90E9-3D87C6460C9F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6006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90FEE-B021-4AE7-A122-E011147746F2}" type="datetime1">
              <a:rPr lang="en-US" smtClean="0"/>
              <a:t>10/14/2024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DA290-49AB-4A6C-90E9-3D87C6460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988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ACE5C-C93F-4FEB-9187-D07BB82F0391}" type="datetime1">
              <a:rPr lang="en-US" smtClean="0"/>
              <a:t>10/14/2024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DA290-49AB-4A6C-90E9-3D87C6460C9F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40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53172-F147-4A2F-AEB0-CE2C41FD97D9}" type="datetime1">
              <a:rPr lang="en-US" smtClean="0"/>
              <a:t>10/14/2024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DA290-49AB-4A6C-90E9-3D87C6460C9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7376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8FB50-4C36-4F15-86EF-6A2BC7CD88E6}" type="datetime1">
              <a:rPr lang="en-US" smtClean="0"/>
              <a:t>10/14/2024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DA290-49AB-4A6C-90E9-3D87C6460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394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1227A-FFCC-4B46-8E9A-C142A2516530}" type="datetime1">
              <a:rPr lang="en-US" smtClean="0"/>
              <a:t>10/14/2024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DA290-49AB-4A6C-90E9-3D87C6460C9F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6389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DE795-4298-4F0B-B4EC-4EFE5EE9171B}" type="datetime1">
              <a:rPr lang="en-US" smtClean="0"/>
              <a:t>10/14/2024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DA290-49AB-4A6C-90E9-3D87C6460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290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3D5F3D4-AC8A-4BA6-AB73-D4D9690AD1E9}" type="datetime1">
              <a:rPr lang="en-US" smtClean="0"/>
              <a:t>10/14/2024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03DA290-49AB-4A6C-90E9-3D87C6460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414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4.png"/><Relationship Id="rId9" Type="http://schemas.microsoft.com/office/2007/relationships/diagramDrawing" Target="../diagrams/drawin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>
            <a:extLst>
              <a:ext uri="{FF2B5EF4-FFF2-40B4-BE49-F238E27FC236}">
                <a16:creationId xmlns:a16="http://schemas.microsoft.com/office/drawing/2014/main" id="{5EB8E3BF-F464-4900-8994-851061A9AD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 descr="Mobile device with apps">
            <a:extLst>
              <a:ext uri="{FF2B5EF4-FFF2-40B4-BE49-F238E27FC236}">
                <a16:creationId xmlns:a16="http://schemas.microsoft.com/office/drawing/2014/main" id="{EE0A3CAA-54A6-4EA8-7BFB-8E9CAB853E1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0367" y="205278"/>
            <a:ext cx="11298725" cy="2080722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GB" sz="4800" b="1" dirty="0">
                <a:solidFill>
                  <a:srgbClr val="FFFF00"/>
                </a:solidFill>
                <a:highlight>
                  <a:srgbClr val="0000FF"/>
                </a:highlight>
              </a:rPr>
              <a:t>Introduction</a:t>
            </a:r>
            <a:br>
              <a:rPr lang="en-GB" sz="4800" b="1" dirty="0">
                <a:solidFill>
                  <a:srgbClr val="FFFF00"/>
                </a:solidFill>
                <a:highlight>
                  <a:srgbClr val="0000FF"/>
                </a:highlight>
              </a:rPr>
            </a:br>
            <a:br>
              <a:rPr lang="en-GB" sz="4800" b="1" dirty="0">
                <a:solidFill>
                  <a:srgbClr val="FFFF00"/>
                </a:solidFill>
                <a:highlight>
                  <a:srgbClr val="0000FF"/>
                </a:highlight>
              </a:rPr>
            </a:br>
            <a:r>
              <a:rPr lang="en-GB" sz="4800" b="1" dirty="0">
                <a:solidFill>
                  <a:srgbClr val="FFFF00"/>
                </a:solidFill>
                <a:highlight>
                  <a:srgbClr val="0000FF"/>
                </a:highlight>
              </a:rPr>
              <a:t>Business and Law in Hong Kong</a:t>
            </a:r>
            <a:endParaRPr lang="en-US" sz="4800" i="1" dirty="0">
              <a:solidFill>
                <a:srgbClr val="FFFFFF"/>
              </a:solidFill>
              <a:highlight>
                <a:srgbClr val="0000FF"/>
              </a:highlight>
            </a:endParaRP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8E0602D6-3A81-42F8-AE67-1BAAFC967C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000" y="2421466"/>
            <a:ext cx="9144000" cy="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6" name="Content Placeholder 2">
            <a:extLst>
              <a:ext uri="{FF2B5EF4-FFF2-40B4-BE49-F238E27FC236}">
                <a16:creationId xmlns:a16="http://schemas.microsoft.com/office/drawing/2014/main" id="{765F6E54-4B8A-9B5B-A50E-1C57F930213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2660799"/>
              </p:ext>
            </p:extLst>
          </p:nvPr>
        </p:nvGraphicFramePr>
        <p:xfrm>
          <a:off x="1295401" y="2421467"/>
          <a:ext cx="9601196" cy="37529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288C53-6E1D-012E-E078-352071CD40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77501" y="5969000"/>
            <a:ext cx="1600200" cy="2794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F36D9E5-A811-4203-9314-068A93FDE592}" type="datetime1">
              <a:rPr lang="en-US" smtClean="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10/14/2024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8C44C3-4D37-CCD5-D0AB-2CB4444B3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3901" y="5969000"/>
            <a:ext cx="542697" cy="2794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03DA290-49AB-4A6C-90E9-3D87C6460C9F}" type="slidenum">
              <a:rPr lang="en-US" smtClean="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87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CD67F23-E5CE-E74D-A793-3CCC34D42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/>
              <a:t>Sample IRAC</a:t>
            </a:r>
          </a:p>
        </p:txBody>
      </p:sp>
      <p:sp>
        <p:nvSpPr>
          <p:cNvPr id="16387" name="内容占位符 2">
            <a:extLst>
              <a:ext uri="{FF2B5EF4-FFF2-40B4-BE49-F238E27FC236}">
                <a16:creationId xmlns:a16="http://schemas.microsoft.com/office/drawing/2014/main" id="{3E06D5FC-DEDA-D14B-9D85-CA0AC4BE96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5179" y="2496065"/>
            <a:ext cx="9804903" cy="3370581"/>
          </a:xfrm>
        </p:spPr>
        <p:txBody>
          <a:bodyPr>
            <a:normAutofit fontScale="92500"/>
          </a:bodyPr>
          <a:lstStyle/>
          <a:p>
            <a:pPr algn="just">
              <a:defRPr/>
            </a:pPr>
            <a:r>
              <a:rPr lang="en-HK" altLang="zh-CN" sz="2200" b="1" dirty="0">
                <a:solidFill>
                  <a:schemeClr val="tx1"/>
                </a:solidFill>
                <a:latin typeface="Arial Black" panose="020B0A04020102020204" pitchFamily="34" charset="0"/>
              </a:rPr>
              <a:t>“(I) </a:t>
            </a:r>
            <a:r>
              <a:rPr lang="en-HK" altLang="zh-CN" sz="2200" dirty="0">
                <a:solidFill>
                  <a:srgbClr val="FF0000"/>
                </a:solidFill>
              </a:rPr>
              <a:t>Whether a bailment for the mutual benefit of Rough &amp; Touch and Howard existed? </a:t>
            </a:r>
          </a:p>
          <a:p>
            <a:pPr algn="just">
              <a:defRPr/>
            </a:pPr>
            <a:r>
              <a:rPr lang="en-HK" altLang="zh-CN" sz="2200" b="1" dirty="0">
                <a:solidFill>
                  <a:schemeClr val="tx1"/>
                </a:solidFill>
                <a:latin typeface="Arial Black" panose="020B0A04020102020204" pitchFamily="34" charset="0"/>
              </a:rPr>
              <a:t>(R) </a:t>
            </a:r>
            <a:r>
              <a:rPr lang="en-HK" altLang="zh-CN" sz="2200" dirty="0">
                <a:solidFill>
                  <a:srgbClr val="F640FA"/>
                </a:solidFill>
              </a:rPr>
              <a:t>A pawn is a form of bailment, made for the mutual benefit of bailee and bailor, arising when goods are delivered to another as a pawn for security to him on money borrowed by the bailor. </a:t>
            </a:r>
            <a:r>
              <a:rPr lang="en-HK" altLang="zh-CN" sz="2200" i="1" dirty="0">
                <a:solidFill>
                  <a:schemeClr val="accent2">
                    <a:lumMod val="75000"/>
                  </a:schemeClr>
                </a:solidFill>
              </a:rPr>
              <a:t>Jacobs v. Grossman, 141 N.E. 714, 715 (III. </a:t>
            </a:r>
            <a:r>
              <a:rPr lang="en-HK" altLang="zh-CN" sz="2200" i="1" dirty="0" err="1">
                <a:solidFill>
                  <a:schemeClr val="accent2">
                    <a:lumMod val="75000"/>
                  </a:schemeClr>
                </a:solidFill>
              </a:rPr>
              <a:t>App.Ct</a:t>
            </a:r>
            <a:r>
              <a:rPr lang="en-HK" altLang="zh-CN" sz="2200" i="1" dirty="0">
                <a:solidFill>
                  <a:schemeClr val="accent2">
                    <a:lumMod val="75000"/>
                  </a:schemeClr>
                </a:solidFill>
              </a:rPr>
              <a:t>. 1923). </a:t>
            </a:r>
            <a:r>
              <a:rPr lang="en-HK" altLang="zh-CN" sz="2200" dirty="0">
                <a:solidFill>
                  <a:schemeClr val="accent2">
                    <a:lumMod val="75000"/>
                  </a:schemeClr>
                </a:solidFill>
              </a:rPr>
              <a:t>In</a:t>
            </a:r>
            <a:r>
              <a:rPr lang="en-HK" altLang="zh-CN" sz="2200" i="1" dirty="0">
                <a:solidFill>
                  <a:schemeClr val="accent2">
                    <a:lumMod val="75000"/>
                  </a:schemeClr>
                </a:solidFill>
              </a:rPr>
              <a:t> Jacobs</a:t>
            </a:r>
            <a:r>
              <a:rPr lang="en-HK" altLang="zh-CN" sz="2200" dirty="0">
                <a:solidFill>
                  <a:schemeClr val="accent2">
                    <a:lumMod val="75000"/>
                  </a:schemeClr>
                </a:solidFill>
              </a:rPr>
              <a:t>, the court found that a bailment for mutual benefit did arise because the plaintiff pawned a ring as collateral for a $70 loan given to him by the defendant. </a:t>
            </a:r>
            <a:r>
              <a:rPr lang="en-HK" altLang="zh-CN" sz="2200" i="1" dirty="0">
                <a:solidFill>
                  <a:schemeClr val="accent2">
                    <a:lumMod val="75000"/>
                  </a:schemeClr>
                </a:solidFill>
              </a:rPr>
              <a:t>Id.</a:t>
            </a:r>
            <a:r>
              <a:rPr lang="en-HK" altLang="zh-CN" sz="2200" dirty="0">
                <a:solidFill>
                  <a:schemeClr val="accent2">
                    <a:lumMod val="75000"/>
                  </a:schemeClr>
                </a:solidFill>
              </a:rPr>
              <a:t> </a:t>
            </a:r>
            <a:r>
              <a:rPr lang="zh-CN" altLang="en-US" sz="2200" dirty="0">
                <a:solidFill>
                  <a:srgbClr val="00B050"/>
                </a:solidFill>
              </a:rPr>
              <a:t> </a:t>
            </a:r>
            <a:endParaRPr lang="en-GB" altLang="zh-CN" sz="2200" dirty="0">
              <a:solidFill>
                <a:srgbClr val="00B050"/>
              </a:solidFill>
            </a:endParaRPr>
          </a:p>
          <a:p>
            <a:pPr algn="just">
              <a:defRPr/>
            </a:pPr>
            <a:r>
              <a:rPr lang="en-HK" altLang="zh-CN" sz="2200" b="1" dirty="0">
                <a:solidFill>
                  <a:schemeClr val="tx1"/>
                </a:solidFill>
                <a:latin typeface="Arial Black" panose="020B0A04020102020204" pitchFamily="34" charset="0"/>
              </a:rPr>
              <a:t>(A) </a:t>
            </a:r>
            <a:r>
              <a:rPr lang="en-HK" altLang="zh-CN" sz="2200" dirty="0">
                <a:solidFill>
                  <a:srgbClr val="00B050"/>
                </a:solidFill>
              </a:rPr>
              <a:t>In our problem, Howard pawned her ring as collateral to secure an $800 loan given to her by Rough &amp; Tough. </a:t>
            </a:r>
            <a:r>
              <a:rPr lang="en-HK" altLang="zh-CN" sz="2200" b="1" u="sng" dirty="0">
                <a:solidFill>
                  <a:schemeClr val="tx1"/>
                </a:solidFill>
              </a:rPr>
              <a:t>This satisfies the rules requirement in my view. </a:t>
            </a:r>
          </a:p>
          <a:p>
            <a:pPr algn="just">
              <a:defRPr/>
            </a:pPr>
            <a:r>
              <a:rPr lang="en-HK" altLang="zh-CN" sz="2200" b="1" dirty="0">
                <a:solidFill>
                  <a:schemeClr val="tx1"/>
                </a:solidFill>
                <a:latin typeface="Arial Black" panose="020B0A04020102020204" pitchFamily="34" charset="0"/>
              </a:rPr>
              <a:t>(C) </a:t>
            </a:r>
            <a:r>
              <a:rPr lang="en-HK" altLang="zh-CN" sz="2200" dirty="0">
                <a:solidFill>
                  <a:srgbClr val="7030A0"/>
                </a:solidFill>
              </a:rPr>
              <a:t>Therefore, Howard and Rough &amp; Tough probably created a bailment for mutual benefit."</a:t>
            </a:r>
          </a:p>
        </p:txBody>
      </p:sp>
      <p:sp>
        <p:nvSpPr>
          <p:cNvPr id="21507" name="矩形 3"/>
          <p:cNvSpPr>
            <a:spLocks noChangeArrowheads="1"/>
          </p:cNvSpPr>
          <p:nvPr/>
        </p:nvSpPr>
        <p:spPr bwMode="auto">
          <a:xfrm>
            <a:off x="2379664" y="5949951"/>
            <a:ext cx="82883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HK" altLang="zh-CN" sz="1200">
                <a:solidFill>
                  <a:prstClr val="black"/>
                </a:solidFill>
                <a:ea typeface="宋体" panose="02010600030101010101" pitchFamily="2" charset="-122"/>
              </a:rPr>
              <a:t>(</a:t>
            </a:r>
            <a:r>
              <a:rPr lang="en-US" altLang="zh-CN" sz="1200">
                <a:solidFill>
                  <a:prstClr val="black"/>
                </a:solidFill>
                <a:ea typeface="宋体" panose="02010600030101010101" pitchFamily="2" charset="-122"/>
              </a:rPr>
              <a:t>Cite: </a:t>
            </a:r>
            <a:r>
              <a:rPr lang="en-HK" altLang="zh-CN" sz="1200">
                <a:solidFill>
                  <a:prstClr val="black"/>
                </a:solidFill>
                <a:ea typeface="宋体" panose="02010600030101010101" pitchFamily="2" charset="-122"/>
              </a:rPr>
              <a:t>Hope Viner Samborn and Andrea B. Yelin, Basic Legal Writing for Paralegals, 3rd ed. Aspen, 2010)</a:t>
            </a:r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E36FABAA-75BF-4017-9CEA-3DF4AFF056DA}"/>
              </a:ext>
            </a:extLst>
          </p:cNvPr>
          <p:cNvSpPr/>
          <p:nvPr/>
        </p:nvSpPr>
        <p:spPr>
          <a:xfrm>
            <a:off x="840080" y="2626875"/>
            <a:ext cx="484632" cy="31089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FAFD52-ECB5-DD06-679A-389422EE9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F70FB-A651-4CCB-8808-143C52F3B3DB}" type="datetime1">
              <a:rPr lang="en-US" smtClean="0"/>
              <a:t>10/14/2024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1C40DD-E997-042A-2FEB-1905549DD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DA290-49AB-4A6C-90E9-3D87C6460C9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9807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4CBB2B3-6A18-EA47-900A-FC88605DE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1193592"/>
          </a:xfrm>
        </p:spPr>
        <p:txBody>
          <a:bodyPr/>
          <a:lstStyle/>
          <a:p>
            <a:pPr>
              <a:defRPr/>
            </a:pPr>
            <a:r>
              <a:rPr lang="en-US" b="1" dirty="0"/>
              <a:t>Case Summary </a:t>
            </a:r>
          </a:p>
        </p:txBody>
      </p:sp>
      <p:graphicFrame>
        <p:nvGraphicFramePr>
          <p:cNvPr id="21508" name="内容占位符 2">
            <a:extLst>
              <a:ext uri="{FF2B5EF4-FFF2-40B4-BE49-F238E27FC236}">
                <a16:creationId xmlns:a16="http://schemas.microsoft.com/office/drawing/2014/main" id="{F51AC7B3-07AB-6DD0-ED9B-44B48051FFB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937442" y="2544024"/>
          <a:ext cx="7759008" cy="22899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7411" name="矩形 3"/>
          <p:cNvSpPr>
            <a:spLocks noChangeArrowheads="1"/>
          </p:cNvSpPr>
          <p:nvPr/>
        </p:nvSpPr>
        <p:spPr bwMode="auto">
          <a:xfrm>
            <a:off x="4295775" y="4833938"/>
            <a:ext cx="57610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>
                <a:solidFill>
                  <a:prstClr val="black"/>
                </a:solidFill>
                <a:cs typeface="Times New Roman" panose="02020603050405020304" pitchFamily="18" charset="0"/>
              </a:rPr>
              <a:t>Common Law system: Case Law (Judge-Made law)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423500-77EA-5022-78D9-F1FF8185A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2EFD9-89C7-46F8-A31D-4E5A6EAA69E7}" type="datetime1">
              <a:rPr lang="en-US" smtClean="0"/>
              <a:t>10/14/2024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11D8DE-70EB-1CAF-1876-53A9EBD1F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DA290-49AB-4A6C-90E9-3D87C6460C9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6161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8437849-E1BE-E249-A901-765C031CE0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70181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b="1"/>
              <a:t>Case Summary Example</a:t>
            </a:r>
            <a:endParaRPr lang="en-US" b="1" dirty="0"/>
          </a:p>
        </p:txBody>
      </p:sp>
      <p:pic>
        <p:nvPicPr>
          <p:cNvPr id="18434" name="内容占位符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47319" y="1846264"/>
            <a:ext cx="8881450" cy="4319146"/>
          </a:xfr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F09C9D-924A-9AD4-D9F5-4A014C64E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71860-59E0-445E-ABFF-6BC3EFB2CF42}" type="datetime1">
              <a:rPr lang="en-US" smtClean="0"/>
              <a:t>10/14/2024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5D2C20-3E82-3E81-CF54-754AF9736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DA290-49AB-4A6C-90E9-3D87C6460C9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4939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Recommendations/ Tips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7897" y="2480650"/>
            <a:ext cx="7894622" cy="3585172"/>
          </a:xfrm>
        </p:spPr>
        <p:txBody>
          <a:bodyPr>
            <a:normAutofit fontScale="85000" lnSpcReduction="20000"/>
          </a:bodyPr>
          <a:lstStyle/>
          <a:p>
            <a:r>
              <a:rPr lang="en-HK" dirty="0"/>
              <a:t>Practise Case Summary </a:t>
            </a:r>
          </a:p>
          <a:p>
            <a:r>
              <a:rPr lang="en-HK" dirty="0"/>
              <a:t>Adopt a Clear &amp; Succinct Legal Writing Style </a:t>
            </a:r>
          </a:p>
          <a:p>
            <a:r>
              <a:rPr lang="en-HK" dirty="0"/>
              <a:t>Use Proper Citation (e.g. OSCOLA for Law)</a:t>
            </a:r>
          </a:p>
          <a:p>
            <a:r>
              <a:rPr lang="en-HK" b="1" u="sng" dirty="0"/>
              <a:t>Law Resources (Can access from CityU if you can or from other schools)</a:t>
            </a:r>
          </a:p>
          <a:p>
            <a:pPr lvl="1"/>
            <a:r>
              <a:rPr lang="en-HK" dirty="0"/>
              <a:t>Law Databases: (http://lbsystem.lib.cityu.edu.hk/ereslist/index.php?type=db&amp;format=subj&amp;subj=law)</a:t>
            </a:r>
          </a:p>
          <a:p>
            <a:pPr lvl="1"/>
            <a:r>
              <a:rPr lang="en-HK" dirty="0"/>
              <a:t>Law Library Workshops: (http://www.cityu.edu.hk/lib/instruct/course/law.htm)</a:t>
            </a:r>
          </a:p>
          <a:p>
            <a:r>
              <a:rPr lang="en-HK" b="1" u="sng" dirty="0"/>
              <a:t>Further Reading on IRAC</a:t>
            </a:r>
            <a:r>
              <a:rPr lang="en-HK" dirty="0"/>
              <a:t>: </a:t>
            </a:r>
            <a:r>
              <a:rPr lang="en-HK" sz="1400" dirty="0"/>
              <a:t>Chris </a:t>
            </a:r>
            <a:r>
              <a:rPr lang="en-HK" sz="1400" dirty="0" err="1"/>
              <a:t>Iijima</a:t>
            </a:r>
            <a:r>
              <a:rPr lang="en-HK" sz="1400" dirty="0"/>
              <a:t> and </a:t>
            </a:r>
            <a:r>
              <a:rPr lang="en-US" sz="1400" dirty="0"/>
              <a:t>Beth Cohen</a:t>
            </a:r>
            <a:r>
              <a:rPr lang="en-HK" sz="1400" dirty="0"/>
              <a:t>, ‘</a:t>
            </a:r>
            <a:r>
              <a:rPr lang="en-US" sz="1400" dirty="0"/>
              <a:t>Reflections of IRAC’ (1995) </a:t>
            </a:r>
            <a:r>
              <a:rPr lang="en-HK" sz="1400" dirty="0"/>
              <a:t>Western New England University School of Law, The Second Draft (The Legal Writing Institute) Nov. 9 &lt;https://digitalcommons.law.wne.edu/facschol/118/&gt;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1747" y="2888056"/>
            <a:ext cx="1890641" cy="25259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7008" y="2394237"/>
            <a:ext cx="1353429" cy="493819"/>
          </a:xfrm>
          <a:prstGeom prst="rect">
            <a:avLst/>
          </a:prstGeo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7B62957-9091-293C-B203-F941BC3624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9952A-15F1-49F4-AB6B-45CBFB8CC1E3}" type="datetime1">
              <a:rPr lang="en-US" smtClean="0"/>
              <a:t>10/14/2024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5ED40D-DBEF-87EA-A9BC-453CE9DA5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DA290-49AB-4A6C-90E9-3D87C6460C9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0103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2BE4420-3B5F-4549-8B4A-77855B8215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75876F6-95D4-48CB-8E3E-4401A96E25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138" y="496088"/>
            <a:ext cx="3823215" cy="588329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1B84719-90BB-4D0C-92D8-61DC5512B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0"/>
            <a:ext cx="3552006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599" y="1055077"/>
            <a:ext cx="2532909" cy="4794578"/>
          </a:xfrm>
        </p:spPr>
        <p:txBody>
          <a:bodyPr>
            <a:normAutofit/>
          </a:bodyPr>
          <a:lstStyle/>
          <a:p>
            <a:r>
              <a:rPr lang="en-GB" b="1">
                <a:solidFill>
                  <a:srgbClr val="262626"/>
                </a:solidFill>
              </a:rPr>
              <a:t>Minor House Keeping</a:t>
            </a:r>
            <a:endParaRPr lang="en-US" b="1">
              <a:solidFill>
                <a:srgbClr val="262626"/>
              </a:solidFill>
            </a:endParaRPr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7B407EC4-5D16-4845-9840-4E28622B65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2053" y="-2"/>
            <a:ext cx="7539947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68447D-E6CF-1594-1236-653465C23B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73230" y="6379383"/>
            <a:ext cx="1600200" cy="2794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380A47D-3BE7-4955-A89B-CCF080FAC10C}" type="datetime1">
              <a:rPr lang="en-US" smtClean="0"/>
              <a:pPr>
                <a:spcAft>
                  <a:spcPts val="600"/>
                </a:spcAft>
              </a:pPr>
              <a:t>10/14/2024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D2FED1-171F-D8EC-361B-EF8B2945B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49630" y="6379383"/>
            <a:ext cx="542697" cy="2794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03DA290-49AB-4A6C-90E9-3D87C6460C9F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4942BDF6-7AA6-6C1B-1A1C-35882F91A52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8552339"/>
              </p:ext>
            </p:extLst>
          </p:nvPr>
        </p:nvGraphicFramePr>
        <p:xfrm>
          <a:off x="5470072" y="804670"/>
          <a:ext cx="5914209" cy="5248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369594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699500"/>
            <a:ext cx="9601196" cy="1668245"/>
          </a:xfrm>
        </p:spPr>
        <p:txBody>
          <a:bodyPr>
            <a:normAutofit fontScale="90000"/>
          </a:bodyPr>
          <a:lstStyle/>
          <a:p>
            <a:pPr algn="r"/>
            <a:r>
              <a:rPr lang="en-GB" b="1" dirty="0"/>
              <a:t>Scope of Law and Business in Hong Kong</a:t>
            </a:r>
            <a:br>
              <a:rPr lang="en-GB" b="1" dirty="0"/>
            </a:br>
            <a:r>
              <a:rPr lang="en-GB" sz="2000" b="1" dirty="0"/>
              <a:t>(</a:t>
            </a:r>
            <a:r>
              <a:rPr lang="en-GB" sz="2000" b="1" dirty="0">
                <a:solidFill>
                  <a:srgbClr val="0070C0"/>
                </a:solidFill>
              </a:rPr>
              <a:t>TEAC</a:t>
            </a:r>
            <a:r>
              <a:rPr lang="en-GB" sz="2000" b="1" baseline="30000" dirty="0">
                <a:solidFill>
                  <a:srgbClr val="0070C0"/>
                </a:solidFill>
              </a:rPr>
              <a:t>2</a:t>
            </a:r>
            <a:r>
              <a:rPr lang="en-GB" sz="2000" b="1" dirty="0">
                <a:solidFill>
                  <a:srgbClr val="0070C0"/>
                </a:solidFill>
              </a:rPr>
              <a:t>H or C</a:t>
            </a:r>
            <a:r>
              <a:rPr lang="en-GB" sz="2000" b="1" baseline="30000" dirty="0">
                <a:solidFill>
                  <a:srgbClr val="0070C0"/>
                </a:solidFill>
              </a:rPr>
              <a:t>2</a:t>
            </a:r>
            <a:r>
              <a:rPr lang="en-GB" sz="2000" b="1" dirty="0">
                <a:solidFill>
                  <a:srgbClr val="0070C0"/>
                </a:solidFill>
              </a:rPr>
              <a:t>HEAT</a:t>
            </a:r>
            <a:r>
              <a:rPr lang="en-GB" sz="2000" b="1" dirty="0">
                <a:solidFill>
                  <a:schemeClr val="tx1"/>
                </a:solidFill>
              </a:rPr>
              <a:t>)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955124" y="2755875"/>
            <a:ext cx="1818751" cy="1176950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Contract Law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241894" y="3189027"/>
            <a:ext cx="74413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4438709" y="2653931"/>
            <a:ext cx="1863505" cy="1079244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Tort </a:t>
            </a:r>
          </a:p>
          <a:p>
            <a:pPr algn="ctr"/>
            <a:r>
              <a:rPr lang="en-GB" dirty="0"/>
              <a:t>Law</a:t>
            </a:r>
            <a:endParaRPr lang="en-US" dirty="0"/>
          </a:p>
        </p:txBody>
      </p:sp>
      <p:sp>
        <p:nvSpPr>
          <p:cNvPr id="22" name="Content Placeholder 21"/>
          <p:cNvSpPr>
            <a:spLocks noGrp="1"/>
          </p:cNvSpPr>
          <p:nvPr>
            <p:ph idx="1"/>
          </p:nvPr>
        </p:nvSpPr>
        <p:spPr>
          <a:xfrm>
            <a:off x="7967049" y="2597011"/>
            <a:ext cx="2631511" cy="1193084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en-GB" dirty="0"/>
              <a:t>Employment Law</a:t>
            </a:r>
            <a:endParaRPr lang="en-US" dirty="0"/>
          </a:p>
        </p:txBody>
      </p:sp>
      <p:sp>
        <p:nvSpPr>
          <p:cNvPr id="23" name="Oval 22"/>
          <p:cNvSpPr/>
          <p:nvPr/>
        </p:nvSpPr>
        <p:spPr>
          <a:xfrm>
            <a:off x="4596668" y="4475406"/>
            <a:ext cx="1910281" cy="1296154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Hong Kong Legal System </a:t>
            </a:r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7967049" y="4514264"/>
            <a:ext cx="2712038" cy="1332369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Alternative Dispute Resolution (ADR)</a:t>
            </a:r>
            <a:endParaRPr lang="en-US" dirty="0"/>
          </a:p>
        </p:txBody>
      </p:sp>
      <p:sp>
        <p:nvSpPr>
          <p:cNvPr id="27" name="Oval 26"/>
          <p:cNvSpPr/>
          <p:nvPr/>
        </p:nvSpPr>
        <p:spPr>
          <a:xfrm>
            <a:off x="1224129" y="4588295"/>
            <a:ext cx="2023933" cy="1184309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Commercial Law</a:t>
            </a:r>
            <a:endParaRPr lang="en-US" dirty="0"/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6773975" y="5086539"/>
            <a:ext cx="89882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6624644" y="3189027"/>
            <a:ext cx="95310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3316528" y="5086539"/>
            <a:ext cx="1013114" cy="184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Curved Left Arrow 40"/>
          <p:cNvSpPr/>
          <p:nvPr/>
        </p:nvSpPr>
        <p:spPr>
          <a:xfrm>
            <a:off x="10322121" y="3360448"/>
            <a:ext cx="731520" cy="1779294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2" name="Curved Down Arrow 41"/>
          <p:cNvSpPr/>
          <p:nvPr/>
        </p:nvSpPr>
        <p:spPr>
          <a:xfrm rot="16200000">
            <a:off x="285452" y="4121979"/>
            <a:ext cx="1740420" cy="784571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2D2007-4CEA-5F13-AD4D-DB3814A86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3EDEF-61E7-4443-8C3F-3BADEAC2AA6F}" type="datetime1">
              <a:rPr lang="en-US" smtClean="0"/>
              <a:t>10/14/2024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B9A15E-5715-15A1-ED76-D8DDB4620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DA290-49AB-4A6C-90E9-3D87C6460C9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7090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9899C0EB-BCAB-4DF8-BF81-7C92F4473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EE11D74-0DA4-45A8-969E-6009799F4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662" y="469900"/>
            <a:ext cx="11239500" cy="59182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CA70377-15EE-479F-B2E6-B37FA2CBE4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0"/>
            <a:ext cx="10972800" cy="5638800"/>
          </a:xfrm>
          <a:prstGeom prst="rect">
            <a:avLst/>
          </a:prstGeom>
          <a:noFill/>
          <a:ln w="15875" cap="flat">
            <a:solidFill>
              <a:schemeClr val="bg2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en-GB" b="1">
                <a:solidFill>
                  <a:schemeClr val="bg1"/>
                </a:solidFill>
              </a:rPr>
              <a:t>Why Law and Business?</a:t>
            </a:r>
            <a:endParaRPr lang="en-US" b="1">
              <a:solidFill>
                <a:schemeClr val="bg1"/>
              </a:solidFill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B809577-21E8-4D1D-B691-F31559E4F7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83042" y="2400639"/>
            <a:ext cx="9273858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318936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rgbClr val="FFFF00"/>
                </a:solidFill>
              </a:rPr>
              <a:t>Do you think Law is relevant to Business? Why?</a:t>
            </a:r>
          </a:p>
          <a:p>
            <a:pPr lvl="1"/>
            <a:r>
              <a:rPr lang="en-GB" b="1" dirty="0">
                <a:solidFill>
                  <a:srgbClr val="FFFF00"/>
                </a:solidFill>
              </a:rPr>
              <a:t>To be a business lawyer?</a:t>
            </a:r>
          </a:p>
          <a:p>
            <a:pPr lvl="1"/>
            <a:r>
              <a:rPr lang="en-GB" b="1" dirty="0">
                <a:solidFill>
                  <a:srgbClr val="FFFF00"/>
                </a:solidFill>
              </a:rPr>
              <a:t>To think like a lawyer? To know how to ask questions or perhaps legal questions?</a:t>
            </a:r>
          </a:p>
          <a:p>
            <a:pPr lvl="1"/>
            <a:r>
              <a:rPr lang="en-GB" b="1" dirty="0">
                <a:solidFill>
                  <a:srgbClr val="FFFF00"/>
                </a:solidFill>
              </a:rPr>
              <a:t>To know all the laws? Is that possible?</a:t>
            </a:r>
          </a:p>
          <a:p>
            <a:pPr lvl="1"/>
            <a:r>
              <a:rPr lang="en-GB" b="1" dirty="0">
                <a:solidFill>
                  <a:srgbClr val="FFFF00"/>
                </a:solidFill>
              </a:rPr>
              <a:t>To know your rights and duties as a businessperson?</a:t>
            </a:r>
          </a:p>
          <a:p>
            <a:pPr lvl="1"/>
            <a:r>
              <a:rPr lang="en-GB" b="1" dirty="0">
                <a:solidFill>
                  <a:srgbClr val="FFFF00"/>
                </a:solidFill>
              </a:rPr>
              <a:t>To gain insight and understanding of legal analysis methodology systematically? </a:t>
            </a:r>
            <a:r>
              <a:rPr lang="en-GB" b="1" i="1" u="sng" dirty="0">
                <a:solidFill>
                  <a:srgbClr val="FFFF00"/>
                </a:solidFill>
              </a:rPr>
              <a:t>Most important</a:t>
            </a:r>
            <a:r>
              <a:rPr lang="en-GB" b="1" i="1" dirty="0">
                <a:solidFill>
                  <a:srgbClr val="FFFF00"/>
                </a:solidFill>
              </a:rPr>
              <a:t>!</a:t>
            </a:r>
            <a:endParaRPr lang="en-US" b="1" i="1" dirty="0">
              <a:solidFill>
                <a:srgbClr val="FFFF00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734AFF-CB7E-D85D-1359-9ED96D42A83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77501" y="5969000"/>
            <a:ext cx="1600200" cy="2794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9B89971-0C64-4D27-AC41-0A33DDCC59AD}" type="datetime1">
              <a:rPr lang="en-US">
                <a:solidFill>
                  <a:schemeClr val="bg1"/>
                </a:solidFill>
              </a:rPr>
              <a:pPr>
                <a:spcAft>
                  <a:spcPts val="600"/>
                </a:spcAft>
              </a:pPr>
              <a:t>10/14/2024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D341A0-D04F-715F-52B0-1FDBCA726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3901" y="5969000"/>
            <a:ext cx="542697" cy="2794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03DA290-49AB-4A6C-90E9-3D87C6460C9F}" type="slidenum">
              <a:rPr lang="en-US">
                <a:solidFill>
                  <a:schemeClr val="bg1"/>
                </a:solidFill>
              </a:rPr>
              <a:pPr>
                <a:spcAft>
                  <a:spcPts val="600"/>
                </a:spcAft>
              </a:pPr>
              <a:t>4</a:t>
            </a:fld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3017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B7C4858-FAA3-4226-A856-193A01910E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8C1B503-0291-4E82-A65E-72D604D9F6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663" y="469900"/>
            <a:ext cx="3695002" cy="5918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3F836C5-9601-4982-A121-CCA49BF7BA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668" y="635508"/>
            <a:ext cx="3364992" cy="5586984"/>
          </a:xfrm>
          <a:prstGeom prst="rect">
            <a:avLst/>
          </a:prstGeom>
          <a:noFill/>
          <a:ln w="15875" cap="flat">
            <a:solidFill>
              <a:schemeClr val="bg2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108" y="954756"/>
            <a:ext cx="2730414" cy="4946003"/>
          </a:xfrm>
        </p:spPr>
        <p:txBody>
          <a:bodyPr>
            <a:normAutofit/>
          </a:bodyPr>
          <a:lstStyle/>
          <a:p>
            <a:r>
              <a:rPr lang="en-GB" b="1">
                <a:solidFill>
                  <a:srgbClr val="FFFFFF"/>
                </a:solidFill>
              </a:rPr>
              <a:t>‘IRAC’ or ‘IPAC’</a:t>
            </a:r>
            <a:endParaRPr lang="en-US" b="1">
              <a:solidFill>
                <a:srgbClr val="FFFFFF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6CD0D05-FF47-4ABB-841C-0600CADC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0"/>
            <a:ext cx="7537704" cy="68580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>
            <a:innerShdw blurRad="63500" dist="50800" dir="108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0360" y="469900"/>
            <a:ext cx="5953630" cy="5405968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HK" sz="1500">
                <a:solidFill>
                  <a:schemeClr val="bg1"/>
                </a:solidFill>
              </a:rPr>
              <a:t>IRAC is an acronym that generally stands for: </a:t>
            </a:r>
          </a:p>
          <a:p>
            <a:pPr lvl="1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HK" sz="1500" b="1">
                <a:solidFill>
                  <a:schemeClr val="bg1"/>
                </a:solidFill>
              </a:rPr>
              <a:t>I</a:t>
            </a:r>
            <a:r>
              <a:rPr lang="en-HK" sz="1500">
                <a:solidFill>
                  <a:schemeClr val="bg1"/>
                </a:solidFill>
              </a:rPr>
              <a:t>ssue, </a:t>
            </a:r>
          </a:p>
          <a:p>
            <a:pPr lvl="1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HK" sz="1500" b="1">
                <a:solidFill>
                  <a:schemeClr val="bg1"/>
                </a:solidFill>
              </a:rPr>
              <a:t>R</a:t>
            </a:r>
            <a:r>
              <a:rPr lang="en-HK" sz="1500">
                <a:solidFill>
                  <a:schemeClr val="bg1"/>
                </a:solidFill>
              </a:rPr>
              <a:t>ule, </a:t>
            </a:r>
          </a:p>
          <a:p>
            <a:pPr lvl="1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HK" sz="1500" b="1">
                <a:solidFill>
                  <a:schemeClr val="bg1"/>
                </a:solidFill>
              </a:rPr>
              <a:t>A</a:t>
            </a:r>
            <a:r>
              <a:rPr lang="en-HK" sz="1500">
                <a:solidFill>
                  <a:schemeClr val="bg1"/>
                </a:solidFill>
              </a:rPr>
              <a:t>pplication/Analysis, and </a:t>
            </a:r>
          </a:p>
          <a:p>
            <a:pPr lvl="1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HK" sz="1500" b="1">
                <a:solidFill>
                  <a:schemeClr val="bg1"/>
                </a:solidFill>
              </a:rPr>
              <a:t>C</a:t>
            </a:r>
            <a:r>
              <a:rPr lang="en-HK" sz="1500">
                <a:solidFill>
                  <a:schemeClr val="bg1"/>
                </a:solidFill>
              </a:rPr>
              <a:t>onclusion.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HK" sz="1500">
                <a:solidFill>
                  <a:schemeClr val="bg1"/>
                </a:solidFill>
              </a:rPr>
              <a:t>It functions as </a:t>
            </a:r>
            <a:r>
              <a:rPr lang="en-HK" sz="1500" b="1">
                <a:solidFill>
                  <a:schemeClr val="bg1"/>
                </a:solidFill>
              </a:rPr>
              <a:t>a methodology for legal analysis</a:t>
            </a:r>
            <a:r>
              <a:rPr lang="en-HK" sz="1500">
                <a:solidFill>
                  <a:schemeClr val="bg1"/>
                </a:solidFill>
              </a:rPr>
              <a:t>. It is often used in procedural law application.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HK" sz="1500">
                <a:solidFill>
                  <a:schemeClr val="bg1"/>
                </a:solidFill>
              </a:rPr>
              <a:t>The IRAC format is mostly used in </a:t>
            </a:r>
            <a:r>
              <a:rPr lang="en-HK" sz="1500" b="1" u="sng">
                <a:solidFill>
                  <a:schemeClr val="bg1"/>
                </a:solidFill>
              </a:rPr>
              <a:t>hypothetical (problem) questions </a:t>
            </a:r>
            <a:r>
              <a:rPr lang="en-HK" sz="1500">
                <a:solidFill>
                  <a:schemeClr val="bg1"/>
                </a:solidFill>
              </a:rPr>
              <a:t>in law school and bar exams.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HK" sz="1500">
                <a:solidFill>
                  <a:schemeClr val="bg1"/>
                </a:solidFill>
              </a:rPr>
              <a:t>It can also be referred to as IPAC where the </a:t>
            </a:r>
            <a:r>
              <a:rPr lang="en-HK" sz="1500" b="1">
                <a:solidFill>
                  <a:schemeClr val="bg1"/>
                </a:solidFill>
              </a:rPr>
              <a:t>P</a:t>
            </a:r>
            <a:r>
              <a:rPr lang="en-HK" sz="1500">
                <a:solidFill>
                  <a:schemeClr val="bg1"/>
                </a:solidFill>
              </a:rPr>
              <a:t> stands for ‘principles’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en-HK" sz="1500">
                <a:solidFill>
                  <a:schemeClr val="bg1"/>
                </a:solidFill>
              </a:rPr>
              <a:t>Some </a:t>
            </a:r>
            <a:r>
              <a:rPr lang="en-HK" sz="1500" b="1">
                <a:solidFill>
                  <a:schemeClr val="bg1"/>
                </a:solidFill>
              </a:rPr>
              <a:t>criticized</a:t>
            </a:r>
            <a:r>
              <a:rPr lang="en-HK" sz="1500">
                <a:solidFill>
                  <a:schemeClr val="bg1"/>
                </a:solidFill>
              </a:rPr>
              <a:t> it because of its 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en-HK" sz="1500" b="1">
                <a:solidFill>
                  <a:schemeClr val="bg1"/>
                </a:solidFill>
              </a:rPr>
              <a:t>strict and unwieldy format</a:t>
            </a:r>
            <a:r>
              <a:rPr lang="en-HK" sz="1500">
                <a:solidFill>
                  <a:schemeClr val="bg1"/>
                </a:solidFill>
              </a:rPr>
              <a:t>, and 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en-HK" sz="1500" b="1">
                <a:solidFill>
                  <a:schemeClr val="bg1"/>
                </a:solidFill>
              </a:rPr>
              <a:t>oversimplifying of the complexity of proper legal analysis.</a:t>
            </a:r>
            <a:endParaRPr lang="en-US" sz="1500" b="1">
              <a:solidFill>
                <a:schemeClr val="bg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3ED65F-E887-F29E-EAAA-2A8B2195A3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94684" y="5969000"/>
            <a:ext cx="1490410" cy="2794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3FF5E80-8EF9-4105-91E1-0535C65312E2}" type="datetime1">
              <a:rPr lang="en-US">
                <a:solidFill>
                  <a:schemeClr val="bg1"/>
                </a:solidFill>
              </a:rPr>
              <a:pPr>
                <a:spcAft>
                  <a:spcPts val="600"/>
                </a:spcAft>
              </a:pPr>
              <a:t>10/14/2024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57AFFB-3447-016C-170F-37BAC9884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1294" y="5969000"/>
            <a:ext cx="542697" cy="2794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03DA290-49AB-4A6C-90E9-3D87C6460C9F}" type="slidenum">
              <a:rPr lang="en-US">
                <a:solidFill>
                  <a:schemeClr val="bg1"/>
                </a:solidFill>
              </a:rPr>
              <a:pPr>
                <a:spcAft>
                  <a:spcPts val="600"/>
                </a:spcAft>
              </a:pPr>
              <a:t>5</a:t>
            </a:fld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7808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11FACCD-8B95-4879-B20F-26F41E8BC8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9B2A7AA-2C45-40F0-B861-4EB9AA9F66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innerShdw blurRad="63500" dist="508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635508"/>
            <a:ext cx="3354470" cy="5586984"/>
          </a:xfrm>
        </p:spPr>
        <p:txBody>
          <a:bodyPr>
            <a:normAutofit/>
          </a:bodyPr>
          <a:lstStyle/>
          <a:p>
            <a:r>
              <a:rPr lang="en-GB" sz="4800" b="1">
                <a:solidFill>
                  <a:srgbClr val="FFFFFF"/>
                </a:solidFill>
              </a:rPr>
              <a:t>I	=		‘Issue(s)’ (Legal)</a:t>
            </a:r>
            <a:endParaRPr lang="en-US" sz="4800" b="1">
              <a:solidFill>
                <a:srgbClr val="FFFFFF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CE3689C-E8F8-4542-8800-E68B764AF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746" y="0"/>
            <a:ext cx="7537704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6262" y="793889"/>
            <a:ext cx="5935673" cy="5174774"/>
          </a:xfrm>
        </p:spPr>
        <p:txBody>
          <a:bodyPr anchor="ctr">
            <a:normAutofit/>
          </a:bodyPr>
          <a:lstStyle/>
          <a:p>
            <a:r>
              <a:rPr lang="en-GB" sz="2200">
                <a:solidFill>
                  <a:schemeClr val="bg1"/>
                </a:solidFill>
              </a:rPr>
              <a:t>An issue is </a:t>
            </a:r>
            <a:r>
              <a:rPr lang="en-GB" sz="2200" b="1">
                <a:solidFill>
                  <a:schemeClr val="bg1"/>
                </a:solidFill>
              </a:rPr>
              <a:t>a legal question </a:t>
            </a:r>
            <a:r>
              <a:rPr lang="en-GB" sz="2200">
                <a:solidFill>
                  <a:schemeClr val="bg1"/>
                </a:solidFill>
              </a:rPr>
              <a:t>involved in a case.</a:t>
            </a:r>
          </a:p>
          <a:p>
            <a:r>
              <a:rPr lang="en-GB" sz="2200">
                <a:solidFill>
                  <a:schemeClr val="bg1"/>
                </a:solidFill>
              </a:rPr>
              <a:t>There can be more than one legal issue in a case.</a:t>
            </a:r>
          </a:p>
          <a:p>
            <a:r>
              <a:rPr lang="en-GB" sz="2200" b="1">
                <a:solidFill>
                  <a:schemeClr val="bg1"/>
                </a:solidFill>
              </a:rPr>
              <a:t>Knowledge of legal rules and principles </a:t>
            </a:r>
            <a:r>
              <a:rPr lang="en-GB" sz="2200">
                <a:solidFill>
                  <a:schemeClr val="bg1"/>
                </a:solidFill>
              </a:rPr>
              <a:t>is paramount in determining the existence of a legal issue.</a:t>
            </a:r>
          </a:p>
          <a:p>
            <a:r>
              <a:rPr lang="en-GB" sz="2200">
                <a:solidFill>
                  <a:schemeClr val="bg1"/>
                </a:solidFill>
              </a:rPr>
              <a:t>Courts of Common Law jurisdictions uses the identification of legal issues in proper determination of a case. </a:t>
            </a:r>
            <a:endParaRPr lang="en-US" sz="2200">
              <a:solidFill>
                <a:schemeClr val="bg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0983F6-5B77-8E20-912E-F3D91F9993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34094" y="6048866"/>
            <a:ext cx="1490410" cy="2794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C6423A73-88D9-4E04-8E06-BBC859BFB0BC}" type="datetime1">
              <a:rPr lang="en-US">
                <a:solidFill>
                  <a:schemeClr val="bg1"/>
                </a:solidFill>
              </a:rPr>
              <a:pPr>
                <a:spcAft>
                  <a:spcPts val="600"/>
                </a:spcAft>
              </a:pPr>
              <a:t>10/14/2024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116A82-B3D8-D9F6-C951-AADA48FE4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00704" y="6048866"/>
            <a:ext cx="542697" cy="2794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03DA290-49AB-4A6C-90E9-3D87C6460C9F}" type="slidenum">
              <a:rPr lang="en-US">
                <a:solidFill>
                  <a:schemeClr val="bg1"/>
                </a:solidFill>
              </a:rPr>
              <a:pPr>
                <a:spcAft>
                  <a:spcPts val="600"/>
                </a:spcAft>
              </a:pPr>
              <a:t>6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2467CA7-F767-4582-9BB7-0B1AF75DF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76310" y="320040"/>
            <a:ext cx="6894576" cy="6217920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8355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12B819D-CC31-407E-85A4-38D86944A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433B347-AE1B-487E-9813-FC88C0DD71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662" y="469900"/>
            <a:ext cx="11239500" cy="59182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 contourW="12700">
            <a:bevelT w="6350" h="6350"/>
            <a:contourClr>
              <a:schemeClr val="tx2">
                <a:lumMod val="75000"/>
                <a:lumOff val="2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FE02B2F-D95A-47B1-8DA1-163D342608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0"/>
            <a:ext cx="10972800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en-GB" b="1">
                <a:solidFill>
                  <a:schemeClr val="bg1"/>
                </a:solidFill>
              </a:rPr>
              <a:t>R	=		‘Rule(s)’ or ‘Principle(s)’</a:t>
            </a:r>
            <a:endParaRPr lang="en-US" b="1">
              <a:solidFill>
                <a:schemeClr val="bg1"/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D867580-55A6-4E67-A38E-4D1E3D4FBA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83042" y="2400639"/>
            <a:ext cx="9273858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31893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HK" sz="1300">
                <a:solidFill>
                  <a:schemeClr val="bg1"/>
                </a:solidFill>
              </a:rPr>
              <a:t>The rule section of an IRAC is the statement of the rules pertinent in deciding the issue stated.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GB" sz="1300">
                <a:solidFill>
                  <a:schemeClr val="bg1"/>
                </a:solidFill>
              </a:rPr>
              <a:t>Rules or principles are the laws as contained primarily in;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GB" sz="1300">
                <a:solidFill>
                  <a:schemeClr val="bg1"/>
                </a:solidFill>
              </a:rPr>
              <a:t>Statutes/Constitution/Legislations,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GB" sz="1300">
                <a:solidFill>
                  <a:schemeClr val="bg1"/>
                </a:solidFill>
              </a:rPr>
              <a:t>Case laws or Precedents (Judicial Decisions) based on the doctrine of </a:t>
            </a:r>
            <a:r>
              <a:rPr lang="en-GB" sz="1300" i="1">
                <a:solidFill>
                  <a:schemeClr val="bg1"/>
                </a:solidFill>
              </a:rPr>
              <a:t>stare decisis</a:t>
            </a:r>
            <a:r>
              <a:rPr lang="en-GB" sz="1300">
                <a:solidFill>
                  <a:schemeClr val="bg1"/>
                </a:solidFill>
              </a:rPr>
              <a:t>.</a:t>
            </a:r>
          </a:p>
          <a:p>
            <a:pPr>
              <a:lnSpc>
                <a:spcPct val="90000"/>
              </a:lnSpc>
            </a:pPr>
            <a:r>
              <a:rPr lang="en-GB" sz="1300">
                <a:solidFill>
                  <a:schemeClr val="bg1"/>
                </a:solidFill>
              </a:rPr>
              <a:t>There are other sources of rules like the Secondary sources of law, e.g. Commentaries on a Statute, authoritative literatures like Black’s Law Dictionary. </a:t>
            </a:r>
          </a:p>
          <a:p>
            <a:pPr>
              <a:lnSpc>
                <a:spcPct val="90000"/>
              </a:lnSpc>
            </a:pPr>
            <a:r>
              <a:rPr lang="en-GB" sz="1300">
                <a:solidFill>
                  <a:schemeClr val="bg1"/>
                </a:solidFill>
              </a:rPr>
              <a:t>Other sources may include Rules of Court on procedures.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HK" sz="1300">
                <a:solidFill>
                  <a:schemeClr val="bg1"/>
                </a:solidFill>
              </a:rPr>
              <a:t>The rules help you to </a:t>
            </a:r>
            <a:r>
              <a:rPr lang="en-HK" sz="1300" b="1">
                <a:solidFill>
                  <a:schemeClr val="bg1"/>
                </a:solidFill>
              </a:rPr>
              <a:t>make a correct legal analysis of the issue </a:t>
            </a:r>
            <a:r>
              <a:rPr lang="en-HK" sz="1300">
                <a:solidFill>
                  <a:schemeClr val="bg1"/>
                </a:solidFill>
              </a:rPr>
              <a:t>at hand using the facts of the case.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en-HK" sz="1300">
                <a:solidFill>
                  <a:schemeClr val="bg1"/>
                </a:solidFill>
              </a:rPr>
              <a:t>The rules section needs to be </a:t>
            </a:r>
            <a:r>
              <a:rPr lang="en-HK" sz="1300" b="1">
                <a:solidFill>
                  <a:schemeClr val="bg1"/>
                </a:solidFill>
              </a:rPr>
              <a:t>a legal summary</a:t>
            </a:r>
            <a:r>
              <a:rPr lang="en-HK" sz="1300">
                <a:solidFill>
                  <a:schemeClr val="bg1"/>
                </a:solidFill>
              </a:rPr>
              <a:t> of all the rules.</a:t>
            </a:r>
            <a:endParaRPr lang="en-US" sz="1300">
              <a:solidFill>
                <a:schemeClr val="bg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203D30-3816-D7F3-D7AD-BD57391960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77501" y="5969000"/>
            <a:ext cx="1600200" cy="2794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569B42C-1390-4041-B55B-F5ED00B8DEE6}" type="datetime1">
              <a:rPr lang="en-US">
                <a:solidFill>
                  <a:schemeClr val="bg1"/>
                </a:solidFill>
              </a:rPr>
              <a:pPr>
                <a:spcAft>
                  <a:spcPts val="600"/>
                </a:spcAft>
              </a:pPr>
              <a:t>10/14/2024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B1309D-DB81-9A6A-634F-9870E696C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3901" y="5969000"/>
            <a:ext cx="542697" cy="2794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03DA290-49AB-4A6C-90E9-3D87C6460C9F}" type="slidenum">
              <a:rPr lang="en-US">
                <a:solidFill>
                  <a:schemeClr val="bg1"/>
                </a:solidFill>
              </a:rPr>
              <a:pPr>
                <a:spcAft>
                  <a:spcPts val="600"/>
                </a:spcAft>
              </a:pPr>
              <a:t>7</a:t>
            </a:fld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1959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EB8E3BF-F464-4900-8994-851061A9AD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Magnifying glass showing decling performance">
            <a:extLst>
              <a:ext uri="{FF2B5EF4-FFF2-40B4-BE49-F238E27FC236}">
                <a16:creationId xmlns:a16="http://schemas.microsoft.com/office/drawing/2014/main" id="{CB3FBCFD-E50B-FA33-E2A8-817774095CE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rcRect t="1220" b="1451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en-GB" b="1">
                <a:solidFill>
                  <a:srgbClr val="FFFFFF"/>
                </a:solidFill>
              </a:rPr>
              <a:t>A	=		‘Application’/ ‘Analysis’</a:t>
            </a:r>
            <a:endParaRPr lang="en-US" b="1">
              <a:solidFill>
                <a:srgbClr val="FFFFFF"/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E0602D6-3A81-42F8-AE67-1BAAFC967C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000" y="2421466"/>
            <a:ext cx="9144000" cy="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31893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HK" sz="2000">
                <a:solidFill>
                  <a:srgbClr val="FFFFFF"/>
                </a:solidFill>
              </a:rPr>
              <a:t>The Application (or Analysis) applies the rules to the specific facts of the issue at hand. </a:t>
            </a:r>
          </a:p>
          <a:p>
            <a:pPr>
              <a:lnSpc>
                <a:spcPct val="90000"/>
              </a:lnSpc>
            </a:pPr>
            <a:r>
              <a:rPr lang="en-HK" sz="2000">
                <a:solidFill>
                  <a:srgbClr val="FFFFFF"/>
                </a:solidFill>
              </a:rPr>
              <a:t>It uses only the rules stated in the rules section of the IRAC and usually utilizes all the rules stated including exceptions as is required by the analysis. </a:t>
            </a:r>
          </a:p>
          <a:p>
            <a:pPr>
              <a:lnSpc>
                <a:spcPct val="90000"/>
              </a:lnSpc>
            </a:pPr>
            <a:r>
              <a:rPr lang="en-HK" sz="2000" b="1">
                <a:solidFill>
                  <a:srgbClr val="FFFFFF"/>
                </a:solidFill>
              </a:rPr>
              <a:t>It is important in this section to apply the rules to the facts of the case and explain or argue why a particular rule applies or does not apply in the case presented. </a:t>
            </a:r>
          </a:p>
          <a:p>
            <a:pPr>
              <a:lnSpc>
                <a:spcPct val="90000"/>
              </a:lnSpc>
            </a:pPr>
            <a:r>
              <a:rPr lang="en-HK" sz="2000">
                <a:solidFill>
                  <a:srgbClr val="FFFFFF"/>
                </a:solidFill>
              </a:rPr>
              <a:t>The application/analysis section is </a:t>
            </a:r>
            <a:r>
              <a:rPr lang="en-HK" sz="2000" b="1">
                <a:solidFill>
                  <a:srgbClr val="FFFFFF"/>
                </a:solidFill>
              </a:rPr>
              <a:t>the most important section of an IRAC </a:t>
            </a:r>
            <a:r>
              <a:rPr lang="en-HK" sz="2000">
                <a:solidFill>
                  <a:srgbClr val="FFFFFF"/>
                </a:solidFill>
              </a:rPr>
              <a:t>because it develops the answer to the issue at hand. (</a:t>
            </a:r>
            <a:r>
              <a:rPr lang="en-HK" sz="2000" b="1" u="sng">
                <a:solidFill>
                  <a:srgbClr val="FFFFFF"/>
                </a:solidFill>
              </a:rPr>
              <a:t>ADD YOUR OPINION OR VIEWS</a:t>
            </a:r>
            <a:r>
              <a:rPr lang="en-HK" sz="2000">
                <a:solidFill>
                  <a:srgbClr val="FFFFFF"/>
                </a:solidFill>
              </a:rPr>
              <a:t>)</a:t>
            </a:r>
          </a:p>
          <a:p>
            <a:pPr>
              <a:lnSpc>
                <a:spcPct val="90000"/>
              </a:lnSpc>
            </a:pPr>
            <a:r>
              <a:rPr lang="en-HK" sz="2000">
                <a:solidFill>
                  <a:srgbClr val="FFFFFF"/>
                </a:solidFill>
              </a:rPr>
              <a:t>It is useful to </a:t>
            </a:r>
            <a:r>
              <a:rPr lang="en-HK" sz="2000" b="1">
                <a:solidFill>
                  <a:srgbClr val="FFFFFF"/>
                </a:solidFill>
              </a:rPr>
              <a:t>think like a lawyer</a:t>
            </a:r>
            <a:r>
              <a:rPr lang="en-HK" sz="2000">
                <a:solidFill>
                  <a:srgbClr val="FFFFFF"/>
                </a:solidFill>
              </a:rPr>
              <a:t>, arguing the facts of the matter from both sides while sticking to the rules before coming to a decision. </a:t>
            </a:r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BCCF78-804C-977A-93FA-54C0A151E1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77501" y="5969000"/>
            <a:ext cx="1600200" cy="2794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EC8BD5C0-5956-4453-B31D-5E7CB17C74D1}" type="datetime1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10/14/2024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854887-90DC-2330-BFDE-EAD040277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3901" y="5969000"/>
            <a:ext cx="542697" cy="2794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03DA290-49AB-4A6C-90E9-3D87C6460C9F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8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0852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E7DEDD00-5E71-418B-9C3C-9B71B01822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F08AA894-60A7-4A09-919E-54EF7C3EC8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44680684-9D82-4E2B-9E9A-778390DA9E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E28899EB-8201-46DC-A208-67136E6BA1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58681DBB-DB5A-40DF-8333-C7E1C945B5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en-GB" b="1">
                <a:solidFill>
                  <a:srgbClr val="262626"/>
                </a:solidFill>
              </a:rPr>
              <a:t>C	=		‘Conclusion’</a:t>
            </a:r>
            <a:r>
              <a:rPr lang="en-GB">
                <a:solidFill>
                  <a:srgbClr val="262626"/>
                </a:solidFill>
              </a:rPr>
              <a:t> </a:t>
            </a:r>
            <a:endParaRPr lang="en-US">
              <a:solidFill>
                <a:srgbClr val="262626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35F2CC-F378-B3E9-FAAA-82BAB80D6E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77501" y="5969000"/>
            <a:ext cx="1600200" cy="2794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FEA6E8BA-844B-4C12-9AD7-1CA005C8E2CC}" type="datetime1">
              <a:rPr lang="en-US">
                <a:solidFill>
                  <a:srgbClr val="000000"/>
                </a:solidFill>
              </a:rPr>
              <a:pPr>
                <a:spcAft>
                  <a:spcPts val="600"/>
                </a:spcAft>
              </a:pPr>
              <a:t>10/14/2024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17F6D2-D647-529F-1490-E4C231A45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3901" y="5969000"/>
            <a:ext cx="542697" cy="2794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03DA290-49AB-4A6C-90E9-3D87C6460C9F}" type="slidenum">
              <a:rPr lang="en-US">
                <a:solidFill>
                  <a:srgbClr val="000000"/>
                </a:solidFill>
              </a:rPr>
              <a:pPr>
                <a:spcAft>
                  <a:spcPts val="600"/>
                </a:spcAft>
              </a:pPr>
              <a:t>9</a:t>
            </a:fld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9" name="Content Placeholder 2">
            <a:extLst>
              <a:ext uri="{FF2B5EF4-FFF2-40B4-BE49-F238E27FC236}">
                <a16:creationId xmlns:a16="http://schemas.microsoft.com/office/drawing/2014/main" id="{7392CF6C-0051-7DBA-B31E-00907A886E4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5012233"/>
              </p:ext>
            </p:extLst>
          </p:nvPr>
        </p:nvGraphicFramePr>
        <p:xfrm>
          <a:off x="1295401" y="2675822"/>
          <a:ext cx="9601197" cy="2985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513110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358</TotalTime>
  <Words>1200</Words>
  <Application>Microsoft Office PowerPoint</Application>
  <PresentationFormat>Widescreen</PresentationFormat>
  <Paragraphs>109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宋体</vt:lpstr>
      <vt:lpstr>宋体</vt:lpstr>
      <vt:lpstr>Arial</vt:lpstr>
      <vt:lpstr>Arial Black</vt:lpstr>
      <vt:lpstr>Calibri</vt:lpstr>
      <vt:lpstr>Courier New</vt:lpstr>
      <vt:lpstr>Garamond</vt:lpstr>
      <vt:lpstr>Times New Roman</vt:lpstr>
      <vt:lpstr>Wingdings</vt:lpstr>
      <vt:lpstr>Organic</vt:lpstr>
      <vt:lpstr>Introduction  Business and Law in Hong Kong</vt:lpstr>
      <vt:lpstr>Minor House Keeping</vt:lpstr>
      <vt:lpstr>Scope of Law and Business in Hong Kong (TEAC2H or C2HEAT)</vt:lpstr>
      <vt:lpstr>Why Law and Business?</vt:lpstr>
      <vt:lpstr>‘IRAC’ or ‘IPAC’</vt:lpstr>
      <vt:lpstr>I =  ‘Issue(s)’ (Legal)</vt:lpstr>
      <vt:lpstr>R =  ‘Rule(s)’ or ‘Principle(s)’</vt:lpstr>
      <vt:lpstr>A =  ‘Application’/ ‘Analysis’</vt:lpstr>
      <vt:lpstr>C =  ‘Conclusion’ </vt:lpstr>
      <vt:lpstr>Sample IRAC</vt:lpstr>
      <vt:lpstr>Case Summary </vt:lpstr>
      <vt:lpstr>Case Summary Example</vt:lpstr>
      <vt:lpstr>Recommendations/ Tips</vt:lpstr>
    </vt:vector>
  </TitlesOfParts>
  <Company>City University of Hong Kong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Week 1: Introduction Business and Law LW2903</dc:title>
  <dc:creator>win10_local</dc:creator>
  <cp:lastModifiedBy>Okwudili Onyenwee Onwurah</cp:lastModifiedBy>
  <cp:revision>26</cp:revision>
  <dcterms:created xsi:type="dcterms:W3CDTF">2020-09-02T01:56:13Z</dcterms:created>
  <dcterms:modified xsi:type="dcterms:W3CDTF">2024-10-14T09:09:32Z</dcterms:modified>
</cp:coreProperties>
</file>