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71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4630400" cy="8229600"/>
  <p:notesSz cx="14630400" cy="8229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6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93FC9-F268-4A1C-A093-60711150124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3D47C9-D9FC-4420-A744-6B89A243D619}">
      <dgm:prSet/>
      <dgm:spPr/>
      <dgm:t>
        <a:bodyPr/>
        <a:lstStyle/>
        <a:p>
          <a:r>
            <a:rPr lang="en-US" b="1" dirty="0"/>
            <a:t>Tutor</a:t>
          </a:r>
          <a:r>
            <a:rPr lang="en-US" dirty="0"/>
            <a:t>: </a:t>
          </a:r>
          <a:r>
            <a:rPr lang="en-GB" b="1" dirty="0"/>
            <a:t>Okwudili</a:t>
          </a:r>
          <a:r>
            <a:rPr lang="en-GB" dirty="0"/>
            <a:t> O. ONWURAH, </a:t>
          </a:r>
          <a:r>
            <a:rPr lang="en-GB" b="1" dirty="0"/>
            <a:t>LL.B.</a:t>
          </a:r>
          <a:r>
            <a:rPr lang="en-GB" dirty="0"/>
            <a:t> (Nigeria); </a:t>
          </a:r>
          <a:r>
            <a:rPr lang="en-GB" b="1" dirty="0"/>
            <a:t>BL</a:t>
          </a:r>
          <a:r>
            <a:rPr lang="en-GB" dirty="0"/>
            <a:t> (Abuja, Nigeria); </a:t>
          </a:r>
          <a:r>
            <a:rPr lang="en-GB" b="1" dirty="0"/>
            <a:t>LLM</a:t>
          </a:r>
          <a:r>
            <a:rPr lang="en-GB" dirty="0"/>
            <a:t> (Exeter, UK); </a:t>
          </a:r>
          <a:r>
            <a:rPr lang="en-GB" b="1" dirty="0"/>
            <a:t>LLM</a:t>
          </a:r>
          <a:r>
            <a:rPr lang="en-GB" dirty="0"/>
            <a:t> (Qingdao, PRC); </a:t>
          </a:r>
          <a:r>
            <a:rPr lang="en-GB" b="1" dirty="0"/>
            <a:t>LLM</a:t>
          </a:r>
          <a:r>
            <a:rPr lang="en-GB" dirty="0"/>
            <a:t> (Shanghai, PRC)</a:t>
          </a:r>
          <a:endParaRPr lang="en-US" dirty="0"/>
        </a:p>
      </dgm:t>
    </dgm:pt>
    <dgm:pt modelId="{3B4A0499-6413-43FF-A386-E2721FA19865}" type="parTrans" cxnId="{47B26742-AC34-473E-B2EF-084F9289332E}">
      <dgm:prSet/>
      <dgm:spPr/>
      <dgm:t>
        <a:bodyPr/>
        <a:lstStyle/>
        <a:p>
          <a:endParaRPr lang="en-US"/>
        </a:p>
      </dgm:t>
    </dgm:pt>
    <dgm:pt modelId="{87FB430B-75F2-4A98-9D03-92AAA2951C1F}" type="sibTrans" cxnId="{47B26742-AC34-473E-B2EF-084F9289332E}">
      <dgm:prSet/>
      <dgm:spPr/>
      <dgm:t>
        <a:bodyPr/>
        <a:lstStyle/>
        <a:p>
          <a:endParaRPr lang="en-US"/>
        </a:p>
      </dgm:t>
    </dgm:pt>
    <dgm:pt modelId="{A8BF8E76-CC70-4FFE-9E84-56635DBB574B}">
      <dgm:prSet/>
      <dgm:spPr/>
      <dgm:t>
        <a:bodyPr/>
        <a:lstStyle/>
        <a:p>
          <a:r>
            <a:rPr lang="en-US" dirty="0"/>
            <a:t>PhD in Law (Hong Kong)</a:t>
          </a:r>
          <a:br>
            <a:rPr lang="en-US" dirty="0"/>
          </a:br>
          <a:endParaRPr lang="en-US" dirty="0"/>
        </a:p>
      </dgm:t>
    </dgm:pt>
    <dgm:pt modelId="{FA5D942D-74A5-4061-9030-9816228997EF}" type="parTrans" cxnId="{AEEDF93A-6EFC-4794-9EA7-792AD6378CFA}">
      <dgm:prSet/>
      <dgm:spPr/>
      <dgm:t>
        <a:bodyPr/>
        <a:lstStyle/>
        <a:p>
          <a:endParaRPr lang="en-US"/>
        </a:p>
      </dgm:t>
    </dgm:pt>
    <dgm:pt modelId="{ECE27122-8DDC-4AB2-BC2B-CAA2EE80DAB4}" type="sibTrans" cxnId="{AEEDF93A-6EFC-4794-9EA7-792AD6378CFA}">
      <dgm:prSet/>
      <dgm:spPr/>
      <dgm:t>
        <a:bodyPr/>
        <a:lstStyle/>
        <a:p>
          <a:endParaRPr lang="en-US"/>
        </a:p>
      </dgm:t>
    </dgm:pt>
    <dgm:pt modelId="{3306BD63-0E89-49A9-9A19-0567680F4C23}">
      <dgm:prSet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Dr Okwudili O. Onwurah</a:t>
          </a:r>
          <a:endParaRPr lang="en-US" dirty="0"/>
        </a:p>
      </dgm:t>
    </dgm:pt>
    <dgm:pt modelId="{30624F51-6043-4586-B1CC-9CEDC9A4D448}" type="parTrans" cxnId="{D6BD83F6-285A-4EAF-A9E3-677B7328315D}">
      <dgm:prSet/>
      <dgm:spPr/>
      <dgm:t>
        <a:bodyPr/>
        <a:lstStyle/>
        <a:p>
          <a:endParaRPr lang="en-US"/>
        </a:p>
      </dgm:t>
    </dgm:pt>
    <dgm:pt modelId="{B8E6C81C-F96B-4037-B0AE-E195845F76E8}" type="sibTrans" cxnId="{D6BD83F6-285A-4EAF-A9E3-677B7328315D}">
      <dgm:prSet/>
      <dgm:spPr/>
      <dgm:t>
        <a:bodyPr/>
        <a:lstStyle/>
        <a:p>
          <a:endParaRPr lang="en-US"/>
        </a:p>
      </dgm:t>
    </dgm:pt>
    <dgm:pt modelId="{1C3346F7-2909-4802-A99B-C614BF60D0AA}" type="pres">
      <dgm:prSet presAssocID="{0D793FC9-F268-4A1C-A093-607111501244}" presName="Name0" presStyleCnt="0">
        <dgm:presLayoutVars>
          <dgm:dir/>
          <dgm:animLvl val="lvl"/>
          <dgm:resizeHandles val="exact"/>
        </dgm:presLayoutVars>
      </dgm:prSet>
      <dgm:spPr/>
    </dgm:pt>
    <dgm:pt modelId="{C5F0A950-62FA-4F84-A3CA-A98BE82F54E2}" type="pres">
      <dgm:prSet presAssocID="{3306BD63-0E89-49A9-9A19-0567680F4C23}" presName="boxAndChildren" presStyleCnt="0"/>
      <dgm:spPr/>
    </dgm:pt>
    <dgm:pt modelId="{9767B373-F5D2-4C16-8232-AD3EB3BA2865}" type="pres">
      <dgm:prSet presAssocID="{3306BD63-0E89-49A9-9A19-0567680F4C23}" presName="parentTextBox" presStyleLbl="node1" presStyleIdx="0" presStyleCnt="2" custScaleY="30958"/>
      <dgm:spPr/>
    </dgm:pt>
    <dgm:pt modelId="{F5F75FCB-6600-4BC3-91BE-B7A919D87789}" type="pres">
      <dgm:prSet presAssocID="{87FB430B-75F2-4A98-9D03-92AAA2951C1F}" presName="sp" presStyleCnt="0"/>
      <dgm:spPr/>
    </dgm:pt>
    <dgm:pt modelId="{5F2D1CFE-F0BA-4745-B54D-24C092E006B0}" type="pres">
      <dgm:prSet presAssocID="{4B3D47C9-D9FC-4420-A744-6B89A243D619}" presName="arrowAndChildren" presStyleCnt="0"/>
      <dgm:spPr/>
    </dgm:pt>
    <dgm:pt modelId="{1267F2E7-7445-44C5-85A1-474EA1B37E02}" type="pres">
      <dgm:prSet presAssocID="{4B3D47C9-D9FC-4420-A744-6B89A243D619}" presName="parentTextArrow" presStyleLbl="node1" presStyleIdx="0" presStyleCnt="2"/>
      <dgm:spPr/>
    </dgm:pt>
    <dgm:pt modelId="{50E560F1-A1B3-4C64-B8C9-000AEB7FD047}" type="pres">
      <dgm:prSet presAssocID="{4B3D47C9-D9FC-4420-A744-6B89A243D619}" presName="arrow" presStyleLbl="node1" presStyleIdx="1" presStyleCnt="2"/>
      <dgm:spPr/>
    </dgm:pt>
    <dgm:pt modelId="{36B24DEE-2EFE-405E-9811-D9B994214603}" type="pres">
      <dgm:prSet presAssocID="{4B3D47C9-D9FC-4420-A744-6B89A243D619}" presName="descendantArrow" presStyleCnt="0"/>
      <dgm:spPr/>
    </dgm:pt>
    <dgm:pt modelId="{776488E1-41F0-4B79-AF8B-E69517EDFD16}" type="pres">
      <dgm:prSet presAssocID="{A8BF8E76-CC70-4FFE-9E84-56635DBB574B}" presName="childTextArrow" presStyleLbl="fgAccFollowNode1" presStyleIdx="0" presStyleCnt="1" custScaleY="133803">
        <dgm:presLayoutVars>
          <dgm:bulletEnabled val="1"/>
        </dgm:presLayoutVars>
      </dgm:prSet>
      <dgm:spPr/>
    </dgm:pt>
  </dgm:ptLst>
  <dgm:cxnLst>
    <dgm:cxn modelId="{2CA50D17-3428-4E21-A0E9-2142B609A549}" type="presOf" srcId="{A8BF8E76-CC70-4FFE-9E84-56635DBB574B}" destId="{776488E1-41F0-4B79-AF8B-E69517EDFD16}" srcOrd="0" destOrd="0" presId="urn:microsoft.com/office/officeart/2005/8/layout/process4"/>
    <dgm:cxn modelId="{AEEDF93A-6EFC-4794-9EA7-792AD6378CFA}" srcId="{4B3D47C9-D9FC-4420-A744-6B89A243D619}" destId="{A8BF8E76-CC70-4FFE-9E84-56635DBB574B}" srcOrd="0" destOrd="0" parTransId="{FA5D942D-74A5-4061-9030-9816228997EF}" sibTransId="{ECE27122-8DDC-4AB2-BC2B-CAA2EE80DAB4}"/>
    <dgm:cxn modelId="{47B26742-AC34-473E-B2EF-084F9289332E}" srcId="{0D793FC9-F268-4A1C-A093-607111501244}" destId="{4B3D47C9-D9FC-4420-A744-6B89A243D619}" srcOrd="0" destOrd="0" parTransId="{3B4A0499-6413-43FF-A386-E2721FA19865}" sibTransId="{87FB430B-75F2-4A98-9D03-92AAA2951C1F}"/>
    <dgm:cxn modelId="{B199074C-A959-42AE-950B-CC10A8601A0B}" type="presOf" srcId="{0D793FC9-F268-4A1C-A093-607111501244}" destId="{1C3346F7-2909-4802-A99B-C614BF60D0AA}" srcOrd="0" destOrd="0" presId="urn:microsoft.com/office/officeart/2005/8/layout/process4"/>
    <dgm:cxn modelId="{257CA2B2-EA2D-4959-955D-DFCE9E7E358F}" type="presOf" srcId="{4B3D47C9-D9FC-4420-A744-6B89A243D619}" destId="{50E560F1-A1B3-4C64-B8C9-000AEB7FD047}" srcOrd="1" destOrd="0" presId="urn:microsoft.com/office/officeart/2005/8/layout/process4"/>
    <dgm:cxn modelId="{30CD7EBF-67CD-46FF-BC97-F2DED6ACCACB}" type="presOf" srcId="{3306BD63-0E89-49A9-9A19-0567680F4C23}" destId="{9767B373-F5D2-4C16-8232-AD3EB3BA2865}" srcOrd="0" destOrd="0" presId="urn:microsoft.com/office/officeart/2005/8/layout/process4"/>
    <dgm:cxn modelId="{FBA06BCD-9128-4C68-905E-EFF4446AEF5D}" type="presOf" srcId="{4B3D47C9-D9FC-4420-A744-6B89A243D619}" destId="{1267F2E7-7445-44C5-85A1-474EA1B37E02}" srcOrd="0" destOrd="0" presId="urn:microsoft.com/office/officeart/2005/8/layout/process4"/>
    <dgm:cxn modelId="{D6BD83F6-285A-4EAF-A9E3-677B7328315D}" srcId="{0D793FC9-F268-4A1C-A093-607111501244}" destId="{3306BD63-0E89-49A9-9A19-0567680F4C23}" srcOrd="1" destOrd="0" parTransId="{30624F51-6043-4586-B1CC-9CEDC9A4D448}" sibTransId="{B8E6C81C-F96B-4037-B0AE-E195845F76E8}"/>
    <dgm:cxn modelId="{E0C8B17A-7F02-4F63-810D-DF96617E6B2D}" type="presParOf" srcId="{1C3346F7-2909-4802-A99B-C614BF60D0AA}" destId="{C5F0A950-62FA-4F84-A3CA-A98BE82F54E2}" srcOrd="0" destOrd="0" presId="urn:microsoft.com/office/officeart/2005/8/layout/process4"/>
    <dgm:cxn modelId="{7141D6E0-9349-45F8-9636-CB6596552D4E}" type="presParOf" srcId="{C5F0A950-62FA-4F84-A3CA-A98BE82F54E2}" destId="{9767B373-F5D2-4C16-8232-AD3EB3BA2865}" srcOrd="0" destOrd="0" presId="urn:microsoft.com/office/officeart/2005/8/layout/process4"/>
    <dgm:cxn modelId="{0C2E3242-DD21-46C5-AA08-077C0A82A4E8}" type="presParOf" srcId="{1C3346F7-2909-4802-A99B-C614BF60D0AA}" destId="{F5F75FCB-6600-4BC3-91BE-B7A919D87789}" srcOrd="1" destOrd="0" presId="urn:microsoft.com/office/officeart/2005/8/layout/process4"/>
    <dgm:cxn modelId="{F99384A6-756B-4F34-BBEF-133B8347CFF4}" type="presParOf" srcId="{1C3346F7-2909-4802-A99B-C614BF60D0AA}" destId="{5F2D1CFE-F0BA-4745-B54D-24C092E006B0}" srcOrd="2" destOrd="0" presId="urn:microsoft.com/office/officeart/2005/8/layout/process4"/>
    <dgm:cxn modelId="{2026DBF1-B70E-4B5A-9191-54EE5B1A3FB7}" type="presParOf" srcId="{5F2D1CFE-F0BA-4745-B54D-24C092E006B0}" destId="{1267F2E7-7445-44C5-85A1-474EA1B37E02}" srcOrd="0" destOrd="0" presId="urn:microsoft.com/office/officeart/2005/8/layout/process4"/>
    <dgm:cxn modelId="{17BCA71F-A8C9-4F60-8970-4FE7522DAEAD}" type="presParOf" srcId="{5F2D1CFE-F0BA-4745-B54D-24C092E006B0}" destId="{50E560F1-A1B3-4C64-B8C9-000AEB7FD047}" srcOrd="1" destOrd="0" presId="urn:microsoft.com/office/officeart/2005/8/layout/process4"/>
    <dgm:cxn modelId="{D5099044-8757-44E1-B016-8040BDFB48D5}" type="presParOf" srcId="{5F2D1CFE-F0BA-4745-B54D-24C092E006B0}" destId="{36B24DEE-2EFE-405E-9811-D9B994214603}" srcOrd="2" destOrd="0" presId="urn:microsoft.com/office/officeart/2005/8/layout/process4"/>
    <dgm:cxn modelId="{29D1FAEC-771F-471D-A5D5-BE21DDF348A8}" type="presParOf" srcId="{36B24DEE-2EFE-405E-9811-D9B994214603}" destId="{776488E1-41F0-4B79-AF8B-E69517EDFD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F0261D-2D55-44FE-9210-5FD47F397E4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A3F13B-47ED-43DF-B9E5-A98CF9EEB27D}">
      <dgm:prSet/>
      <dgm:spPr/>
      <dgm:t>
        <a:bodyPr/>
        <a:lstStyle/>
        <a:p>
          <a:r>
            <a:rPr lang="en-GB"/>
            <a:t>The purpose of the online lesson is to encourage you to </a:t>
          </a:r>
          <a:r>
            <a:rPr lang="en-GB" b="1" u="sng"/>
            <a:t>participate actively </a:t>
          </a:r>
          <a:r>
            <a:rPr lang="en-GB"/>
            <a:t>in achieving your needs and simplifying your legal education. </a:t>
          </a:r>
          <a:r>
            <a:rPr lang="en-GB" i="1"/>
            <a:t>I want you to be the best!</a:t>
          </a:r>
          <a:endParaRPr lang="en-US"/>
        </a:p>
      </dgm:t>
    </dgm:pt>
    <dgm:pt modelId="{8FF08942-7391-4348-92FC-09578CC6DC39}" type="parTrans" cxnId="{A4AAC06D-AE2B-44A7-99FC-70B2928B7046}">
      <dgm:prSet/>
      <dgm:spPr/>
      <dgm:t>
        <a:bodyPr/>
        <a:lstStyle/>
        <a:p>
          <a:endParaRPr lang="en-US"/>
        </a:p>
      </dgm:t>
    </dgm:pt>
    <dgm:pt modelId="{B9FAA6FA-A55E-4E23-A733-53F6A54EFCF4}" type="sibTrans" cxnId="{A4AAC06D-AE2B-44A7-99FC-70B2928B7046}">
      <dgm:prSet/>
      <dgm:spPr/>
      <dgm:t>
        <a:bodyPr/>
        <a:lstStyle/>
        <a:p>
          <a:endParaRPr lang="en-US"/>
        </a:p>
      </dgm:t>
    </dgm:pt>
    <dgm:pt modelId="{6FD09409-AFB0-4F9A-BE0C-46F959774E90}">
      <dgm:prSet/>
      <dgm:spPr/>
      <dgm:t>
        <a:bodyPr/>
        <a:lstStyle/>
        <a:p>
          <a:r>
            <a:rPr lang="en-GB"/>
            <a:t>Will make the learning process more </a:t>
          </a:r>
          <a:r>
            <a:rPr lang="en-GB" b="1"/>
            <a:t>interactive discussions </a:t>
          </a:r>
          <a:r>
            <a:rPr lang="en-GB"/>
            <a:t>and feel free to ask any question or you can speak.</a:t>
          </a:r>
          <a:endParaRPr lang="en-US"/>
        </a:p>
      </dgm:t>
    </dgm:pt>
    <dgm:pt modelId="{F4A3C124-7376-407A-98EF-6D4F389FE0CE}" type="parTrans" cxnId="{22442EA2-D5D7-4ADC-AAEE-129243005349}">
      <dgm:prSet/>
      <dgm:spPr/>
      <dgm:t>
        <a:bodyPr/>
        <a:lstStyle/>
        <a:p>
          <a:endParaRPr lang="en-US"/>
        </a:p>
      </dgm:t>
    </dgm:pt>
    <dgm:pt modelId="{9DEAA4C5-B7C1-4FBF-89D2-F56254B6FB52}" type="sibTrans" cxnId="{22442EA2-D5D7-4ADC-AAEE-129243005349}">
      <dgm:prSet/>
      <dgm:spPr/>
      <dgm:t>
        <a:bodyPr/>
        <a:lstStyle/>
        <a:p>
          <a:endParaRPr lang="en-US"/>
        </a:p>
      </dgm:t>
    </dgm:pt>
    <dgm:pt modelId="{CB7AF24D-FB4F-4210-B8BF-267FB2A35091}">
      <dgm:prSet/>
      <dgm:spPr/>
      <dgm:t>
        <a:bodyPr/>
        <a:lstStyle/>
        <a:p>
          <a:r>
            <a:rPr lang="en-GB"/>
            <a:t>You have the right to choose whether to turn on your video or not.</a:t>
          </a:r>
          <a:endParaRPr lang="en-US"/>
        </a:p>
      </dgm:t>
    </dgm:pt>
    <dgm:pt modelId="{B1763A64-2655-437C-9198-40DD3D811301}" type="parTrans" cxnId="{A0BF5599-8C3F-4AE4-A729-018BAEE1C9C8}">
      <dgm:prSet/>
      <dgm:spPr/>
      <dgm:t>
        <a:bodyPr/>
        <a:lstStyle/>
        <a:p>
          <a:endParaRPr lang="en-US"/>
        </a:p>
      </dgm:t>
    </dgm:pt>
    <dgm:pt modelId="{C95D5CE8-A1A2-42A0-BD09-63E4399FD823}" type="sibTrans" cxnId="{A0BF5599-8C3F-4AE4-A729-018BAEE1C9C8}">
      <dgm:prSet/>
      <dgm:spPr/>
      <dgm:t>
        <a:bodyPr/>
        <a:lstStyle/>
        <a:p>
          <a:endParaRPr lang="en-US"/>
        </a:p>
      </dgm:t>
    </dgm:pt>
    <dgm:pt modelId="{C2C6110B-A200-4E00-A022-5CE342809BA6}">
      <dgm:prSet/>
      <dgm:spPr/>
      <dgm:t>
        <a:bodyPr/>
        <a:lstStyle/>
        <a:p>
          <a:r>
            <a:rPr lang="en-GB" b="1"/>
            <a:t>Participation</a:t>
          </a:r>
          <a:r>
            <a:rPr lang="en-GB"/>
            <a:t> prepares you for your exam and learning needs with ease.</a:t>
          </a:r>
          <a:endParaRPr lang="en-US"/>
        </a:p>
      </dgm:t>
    </dgm:pt>
    <dgm:pt modelId="{3CFD4D89-FD3D-4B44-B6F8-8CB4428C6F4D}" type="parTrans" cxnId="{76A397A0-B404-48B6-B4AB-184C79E9F608}">
      <dgm:prSet/>
      <dgm:spPr/>
      <dgm:t>
        <a:bodyPr/>
        <a:lstStyle/>
        <a:p>
          <a:endParaRPr lang="en-US"/>
        </a:p>
      </dgm:t>
    </dgm:pt>
    <dgm:pt modelId="{2413B61A-22B3-46C2-9D88-48F5EDA50F9B}" type="sibTrans" cxnId="{76A397A0-B404-48B6-B4AB-184C79E9F608}">
      <dgm:prSet/>
      <dgm:spPr/>
      <dgm:t>
        <a:bodyPr/>
        <a:lstStyle/>
        <a:p>
          <a:endParaRPr lang="en-US"/>
        </a:p>
      </dgm:t>
    </dgm:pt>
    <dgm:pt modelId="{E504DEF7-6C57-4261-9F15-D8D96ECE0325}" type="pres">
      <dgm:prSet presAssocID="{6CF0261D-2D55-44FE-9210-5FD47F397E45}" presName="root" presStyleCnt="0">
        <dgm:presLayoutVars>
          <dgm:dir/>
          <dgm:resizeHandles val="exact"/>
        </dgm:presLayoutVars>
      </dgm:prSet>
      <dgm:spPr/>
    </dgm:pt>
    <dgm:pt modelId="{764A1FB1-3F1C-4A74-B3AC-F3C71D3CBDD0}" type="pres">
      <dgm:prSet presAssocID="{35A3F13B-47ED-43DF-B9E5-A98CF9EEB27D}" presName="compNode" presStyleCnt="0"/>
      <dgm:spPr/>
    </dgm:pt>
    <dgm:pt modelId="{A308C6F5-232C-4278-837A-436FEC36C9EF}" type="pres">
      <dgm:prSet presAssocID="{35A3F13B-47ED-43DF-B9E5-A98CF9EEB27D}" presName="bgRect" presStyleLbl="bgShp" presStyleIdx="0" presStyleCnt="4"/>
      <dgm:spPr/>
    </dgm:pt>
    <dgm:pt modelId="{475D098F-80C1-4FDB-AA15-93FD6C92AD89}" type="pres">
      <dgm:prSet presAssocID="{35A3F13B-47ED-43DF-B9E5-A98CF9EEB27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6BB4887-9DD3-4E2B-81C1-34165235F025}" type="pres">
      <dgm:prSet presAssocID="{35A3F13B-47ED-43DF-B9E5-A98CF9EEB27D}" presName="spaceRect" presStyleCnt="0"/>
      <dgm:spPr/>
    </dgm:pt>
    <dgm:pt modelId="{52DED1E9-87B8-4E95-AEA1-5809C60BC887}" type="pres">
      <dgm:prSet presAssocID="{35A3F13B-47ED-43DF-B9E5-A98CF9EEB27D}" presName="parTx" presStyleLbl="revTx" presStyleIdx="0" presStyleCnt="4">
        <dgm:presLayoutVars>
          <dgm:chMax val="0"/>
          <dgm:chPref val="0"/>
        </dgm:presLayoutVars>
      </dgm:prSet>
      <dgm:spPr/>
    </dgm:pt>
    <dgm:pt modelId="{DA85CD30-2433-4F21-8546-1126D955669C}" type="pres">
      <dgm:prSet presAssocID="{B9FAA6FA-A55E-4E23-A733-53F6A54EFCF4}" presName="sibTrans" presStyleCnt="0"/>
      <dgm:spPr/>
    </dgm:pt>
    <dgm:pt modelId="{3632C0B6-4511-4935-8CD7-7FA822AA0493}" type="pres">
      <dgm:prSet presAssocID="{6FD09409-AFB0-4F9A-BE0C-46F959774E90}" presName="compNode" presStyleCnt="0"/>
      <dgm:spPr/>
    </dgm:pt>
    <dgm:pt modelId="{ED158944-AB7D-40B3-A81C-A0C0BF438834}" type="pres">
      <dgm:prSet presAssocID="{6FD09409-AFB0-4F9A-BE0C-46F959774E90}" presName="bgRect" presStyleLbl="bgShp" presStyleIdx="1" presStyleCnt="4"/>
      <dgm:spPr/>
    </dgm:pt>
    <dgm:pt modelId="{3EE44FAA-E8AA-4C6C-B66C-DA96929CA60A}" type="pres">
      <dgm:prSet presAssocID="{6FD09409-AFB0-4F9A-BE0C-46F959774E9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4261869-2890-4EA4-884D-F08E7CFF4AAF}" type="pres">
      <dgm:prSet presAssocID="{6FD09409-AFB0-4F9A-BE0C-46F959774E90}" presName="spaceRect" presStyleCnt="0"/>
      <dgm:spPr/>
    </dgm:pt>
    <dgm:pt modelId="{4F42BC31-629C-4823-8F02-EDD1C0D900B0}" type="pres">
      <dgm:prSet presAssocID="{6FD09409-AFB0-4F9A-BE0C-46F959774E90}" presName="parTx" presStyleLbl="revTx" presStyleIdx="1" presStyleCnt="4">
        <dgm:presLayoutVars>
          <dgm:chMax val="0"/>
          <dgm:chPref val="0"/>
        </dgm:presLayoutVars>
      </dgm:prSet>
      <dgm:spPr/>
    </dgm:pt>
    <dgm:pt modelId="{8484C96D-DC15-4445-B12B-7C6DEE7214C4}" type="pres">
      <dgm:prSet presAssocID="{9DEAA4C5-B7C1-4FBF-89D2-F56254B6FB52}" presName="sibTrans" presStyleCnt="0"/>
      <dgm:spPr/>
    </dgm:pt>
    <dgm:pt modelId="{922FCC07-F04B-4471-9600-B0D5DFDCF049}" type="pres">
      <dgm:prSet presAssocID="{CB7AF24D-FB4F-4210-B8BF-267FB2A35091}" presName="compNode" presStyleCnt="0"/>
      <dgm:spPr/>
    </dgm:pt>
    <dgm:pt modelId="{3913E2D7-983E-4C8F-8EBF-4F896A926757}" type="pres">
      <dgm:prSet presAssocID="{CB7AF24D-FB4F-4210-B8BF-267FB2A35091}" presName="bgRect" presStyleLbl="bgShp" presStyleIdx="2" presStyleCnt="4"/>
      <dgm:spPr/>
    </dgm:pt>
    <dgm:pt modelId="{C51882E3-379A-4170-BC65-3F23427DDFA9}" type="pres">
      <dgm:prSet presAssocID="{CB7AF24D-FB4F-4210-B8BF-267FB2A3509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D12A3B45-769B-4B04-A530-34BC76A50615}" type="pres">
      <dgm:prSet presAssocID="{CB7AF24D-FB4F-4210-B8BF-267FB2A35091}" presName="spaceRect" presStyleCnt="0"/>
      <dgm:spPr/>
    </dgm:pt>
    <dgm:pt modelId="{889792C3-E0D7-4022-946F-703B16949394}" type="pres">
      <dgm:prSet presAssocID="{CB7AF24D-FB4F-4210-B8BF-267FB2A35091}" presName="parTx" presStyleLbl="revTx" presStyleIdx="2" presStyleCnt="4">
        <dgm:presLayoutVars>
          <dgm:chMax val="0"/>
          <dgm:chPref val="0"/>
        </dgm:presLayoutVars>
      </dgm:prSet>
      <dgm:spPr/>
    </dgm:pt>
    <dgm:pt modelId="{0205E4A8-55FF-4D52-ADAC-DCD719659583}" type="pres">
      <dgm:prSet presAssocID="{C95D5CE8-A1A2-42A0-BD09-63E4399FD823}" presName="sibTrans" presStyleCnt="0"/>
      <dgm:spPr/>
    </dgm:pt>
    <dgm:pt modelId="{0225E4A0-7028-4852-84FF-CE17E40DED34}" type="pres">
      <dgm:prSet presAssocID="{C2C6110B-A200-4E00-A022-5CE342809BA6}" presName="compNode" presStyleCnt="0"/>
      <dgm:spPr/>
    </dgm:pt>
    <dgm:pt modelId="{E31DD10D-F3A1-4F3A-9025-3BCF391ABEB1}" type="pres">
      <dgm:prSet presAssocID="{C2C6110B-A200-4E00-A022-5CE342809BA6}" presName="bgRect" presStyleLbl="bgShp" presStyleIdx="3" presStyleCnt="4"/>
      <dgm:spPr/>
    </dgm:pt>
    <dgm:pt modelId="{FD17031B-F77F-432A-950B-E8AC148C4689}" type="pres">
      <dgm:prSet presAssocID="{C2C6110B-A200-4E00-A022-5CE342809BA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C3D9D82-18C5-458F-85D8-7DAE8D68090A}" type="pres">
      <dgm:prSet presAssocID="{C2C6110B-A200-4E00-A022-5CE342809BA6}" presName="spaceRect" presStyleCnt="0"/>
      <dgm:spPr/>
    </dgm:pt>
    <dgm:pt modelId="{46C2C13D-87F9-4266-BFB4-774D94FAAEB0}" type="pres">
      <dgm:prSet presAssocID="{C2C6110B-A200-4E00-A022-5CE342809BA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B6A028-3E0C-4E46-A0B9-6031C2080DA7}" type="presOf" srcId="{6CF0261D-2D55-44FE-9210-5FD47F397E45}" destId="{E504DEF7-6C57-4261-9F15-D8D96ECE0325}" srcOrd="0" destOrd="0" presId="urn:microsoft.com/office/officeart/2018/2/layout/IconVerticalSolidList"/>
    <dgm:cxn modelId="{A4AAC06D-AE2B-44A7-99FC-70B2928B7046}" srcId="{6CF0261D-2D55-44FE-9210-5FD47F397E45}" destId="{35A3F13B-47ED-43DF-B9E5-A98CF9EEB27D}" srcOrd="0" destOrd="0" parTransId="{8FF08942-7391-4348-92FC-09578CC6DC39}" sibTransId="{B9FAA6FA-A55E-4E23-A733-53F6A54EFCF4}"/>
    <dgm:cxn modelId="{508BA88F-9CAB-4F76-993C-196BD736AFAF}" type="presOf" srcId="{CB7AF24D-FB4F-4210-B8BF-267FB2A35091}" destId="{889792C3-E0D7-4022-946F-703B16949394}" srcOrd="0" destOrd="0" presId="urn:microsoft.com/office/officeart/2018/2/layout/IconVerticalSolidList"/>
    <dgm:cxn modelId="{A0BF5599-8C3F-4AE4-A729-018BAEE1C9C8}" srcId="{6CF0261D-2D55-44FE-9210-5FD47F397E45}" destId="{CB7AF24D-FB4F-4210-B8BF-267FB2A35091}" srcOrd="2" destOrd="0" parTransId="{B1763A64-2655-437C-9198-40DD3D811301}" sibTransId="{C95D5CE8-A1A2-42A0-BD09-63E4399FD823}"/>
    <dgm:cxn modelId="{04E4CC9D-A77F-43A5-A1B5-1D8B1909E41C}" type="presOf" srcId="{35A3F13B-47ED-43DF-B9E5-A98CF9EEB27D}" destId="{52DED1E9-87B8-4E95-AEA1-5809C60BC887}" srcOrd="0" destOrd="0" presId="urn:microsoft.com/office/officeart/2018/2/layout/IconVerticalSolidList"/>
    <dgm:cxn modelId="{76A397A0-B404-48B6-B4AB-184C79E9F608}" srcId="{6CF0261D-2D55-44FE-9210-5FD47F397E45}" destId="{C2C6110B-A200-4E00-A022-5CE342809BA6}" srcOrd="3" destOrd="0" parTransId="{3CFD4D89-FD3D-4B44-B6F8-8CB4428C6F4D}" sibTransId="{2413B61A-22B3-46C2-9D88-48F5EDA50F9B}"/>
    <dgm:cxn modelId="{22442EA2-D5D7-4ADC-AAEE-129243005349}" srcId="{6CF0261D-2D55-44FE-9210-5FD47F397E45}" destId="{6FD09409-AFB0-4F9A-BE0C-46F959774E90}" srcOrd="1" destOrd="0" parTransId="{F4A3C124-7376-407A-98EF-6D4F389FE0CE}" sibTransId="{9DEAA4C5-B7C1-4FBF-89D2-F56254B6FB52}"/>
    <dgm:cxn modelId="{6C1243C5-4A38-497B-8FC6-D7BF8C8639AE}" type="presOf" srcId="{6FD09409-AFB0-4F9A-BE0C-46F959774E90}" destId="{4F42BC31-629C-4823-8F02-EDD1C0D900B0}" srcOrd="0" destOrd="0" presId="urn:microsoft.com/office/officeart/2018/2/layout/IconVerticalSolidList"/>
    <dgm:cxn modelId="{6F03DCC7-3234-4914-A431-4BE9B2149311}" type="presOf" srcId="{C2C6110B-A200-4E00-A022-5CE342809BA6}" destId="{46C2C13D-87F9-4266-BFB4-774D94FAAEB0}" srcOrd="0" destOrd="0" presId="urn:microsoft.com/office/officeart/2018/2/layout/IconVerticalSolidList"/>
    <dgm:cxn modelId="{1BA8783B-997C-427E-81AD-6946FF905D38}" type="presParOf" srcId="{E504DEF7-6C57-4261-9F15-D8D96ECE0325}" destId="{764A1FB1-3F1C-4A74-B3AC-F3C71D3CBDD0}" srcOrd="0" destOrd="0" presId="urn:microsoft.com/office/officeart/2018/2/layout/IconVerticalSolidList"/>
    <dgm:cxn modelId="{C238800A-1A71-4643-AC9B-A1FC66B45C43}" type="presParOf" srcId="{764A1FB1-3F1C-4A74-B3AC-F3C71D3CBDD0}" destId="{A308C6F5-232C-4278-837A-436FEC36C9EF}" srcOrd="0" destOrd="0" presId="urn:microsoft.com/office/officeart/2018/2/layout/IconVerticalSolidList"/>
    <dgm:cxn modelId="{97D7457C-2C17-4A23-B25A-6E5A26388512}" type="presParOf" srcId="{764A1FB1-3F1C-4A74-B3AC-F3C71D3CBDD0}" destId="{475D098F-80C1-4FDB-AA15-93FD6C92AD89}" srcOrd="1" destOrd="0" presId="urn:microsoft.com/office/officeart/2018/2/layout/IconVerticalSolidList"/>
    <dgm:cxn modelId="{CBE59FD2-3F82-4FA0-8EB2-95C036AB1A8B}" type="presParOf" srcId="{764A1FB1-3F1C-4A74-B3AC-F3C71D3CBDD0}" destId="{16BB4887-9DD3-4E2B-81C1-34165235F025}" srcOrd="2" destOrd="0" presId="urn:microsoft.com/office/officeart/2018/2/layout/IconVerticalSolidList"/>
    <dgm:cxn modelId="{00696320-A1E7-4930-87B5-2C864B617FAE}" type="presParOf" srcId="{764A1FB1-3F1C-4A74-B3AC-F3C71D3CBDD0}" destId="{52DED1E9-87B8-4E95-AEA1-5809C60BC887}" srcOrd="3" destOrd="0" presId="urn:microsoft.com/office/officeart/2018/2/layout/IconVerticalSolidList"/>
    <dgm:cxn modelId="{8779DD45-473A-4AA8-99C0-21C56025DE7D}" type="presParOf" srcId="{E504DEF7-6C57-4261-9F15-D8D96ECE0325}" destId="{DA85CD30-2433-4F21-8546-1126D955669C}" srcOrd="1" destOrd="0" presId="urn:microsoft.com/office/officeart/2018/2/layout/IconVerticalSolidList"/>
    <dgm:cxn modelId="{D6281534-0251-41E3-AC50-6194A9D06548}" type="presParOf" srcId="{E504DEF7-6C57-4261-9F15-D8D96ECE0325}" destId="{3632C0B6-4511-4935-8CD7-7FA822AA0493}" srcOrd="2" destOrd="0" presId="urn:microsoft.com/office/officeart/2018/2/layout/IconVerticalSolidList"/>
    <dgm:cxn modelId="{6152A8E5-A70C-48AC-9D83-EF618BCE6856}" type="presParOf" srcId="{3632C0B6-4511-4935-8CD7-7FA822AA0493}" destId="{ED158944-AB7D-40B3-A81C-A0C0BF438834}" srcOrd="0" destOrd="0" presId="urn:microsoft.com/office/officeart/2018/2/layout/IconVerticalSolidList"/>
    <dgm:cxn modelId="{818B0962-7799-40DA-B7B4-4F32E1F99200}" type="presParOf" srcId="{3632C0B6-4511-4935-8CD7-7FA822AA0493}" destId="{3EE44FAA-E8AA-4C6C-B66C-DA96929CA60A}" srcOrd="1" destOrd="0" presId="urn:microsoft.com/office/officeart/2018/2/layout/IconVerticalSolidList"/>
    <dgm:cxn modelId="{A56C8879-2E20-4325-8277-5F97B2A0C72A}" type="presParOf" srcId="{3632C0B6-4511-4935-8CD7-7FA822AA0493}" destId="{44261869-2890-4EA4-884D-F08E7CFF4AAF}" srcOrd="2" destOrd="0" presId="urn:microsoft.com/office/officeart/2018/2/layout/IconVerticalSolidList"/>
    <dgm:cxn modelId="{997D2635-B9B6-473B-96D1-B6181E87B955}" type="presParOf" srcId="{3632C0B6-4511-4935-8CD7-7FA822AA0493}" destId="{4F42BC31-629C-4823-8F02-EDD1C0D900B0}" srcOrd="3" destOrd="0" presId="urn:microsoft.com/office/officeart/2018/2/layout/IconVerticalSolidList"/>
    <dgm:cxn modelId="{1019355F-C2A2-4F5B-B099-8669CBF3174F}" type="presParOf" srcId="{E504DEF7-6C57-4261-9F15-D8D96ECE0325}" destId="{8484C96D-DC15-4445-B12B-7C6DEE7214C4}" srcOrd="3" destOrd="0" presId="urn:microsoft.com/office/officeart/2018/2/layout/IconVerticalSolidList"/>
    <dgm:cxn modelId="{B7A16E4F-3625-4C02-823E-69051749CA00}" type="presParOf" srcId="{E504DEF7-6C57-4261-9F15-D8D96ECE0325}" destId="{922FCC07-F04B-4471-9600-B0D5DFDCF049}" srcOrd="4" destOrd="0" presId="urn:microsoft.com/office/officeart/2018/2/layout/IconVerticalSolidList"/>
    <dgm:cxn modelId="{C0B2BB2E-F68C-4A86-9399-683B049E9CD8}" type="presParOf" srcId="{922FCC07-F04B-4471-9600-B0D5DFDCF049}" destId="{3913E2D7-983E-4C8F-8EBF-4F896A926757}" srcOrd="0" destOrd="0" presId="urn:microsoft.com/office/officeart/2018/2/layout/IconVerticalSolidList"/>
    <dgm:cxn modelId="{CEDE4D41-947E-48D8-8F87-4347DA63F14A}" type="presParOf" srcId="{922FCC07-F04B-4471-9600-B0D5DFDCF049}" destId="{C51882E3-379A-4170-BC65-3F23427DDFA9}" srcOrd="1" destOrd="0" presId="urn:microsoft.com/office/officeart/2018/2/layout/IconVerticalSolidList"/>
    <dgm:cxn modelId="{FF02B940-EA10-41F1-8D96-A936EFEBCC7A}" type="presParOf" srcId="{922FCC07-F04B-4471-9600-B0D5DFDCF049}" destId="{D12A3B45-769B-4B04-A530-34BC76A50615}" srcOrd="2" destOrd="0" presId="urn:microsoft.com/office/officeart/2018/2/layout/IconVerticalSolidList"/>
    <dgm:cxn modelId="{1184F7B1-C14D-4D1F-98CE-D003841599DA}" type="presParOf" srcId="{922FCC07-F04B-4471-9600-B0D5DFDCF049}" destId="{889792C3-E0D7-4022-946F-703B16949394}" srcOrd="3" destOrd="0" presId="urn:microsoft.com/office/officeart/2018/2/layout/IconVerticalSolidList"/>
    <dgm:cxn modelId="{3F1602AA-AE51-46E9-9DC9-47EB9A1B089B}" type="presParOf" srcId="{E504DEF7-6C57-4261-9F15-D8D96ECE0325}" destId="{0205E4A8-55FF-4D52-ADAC-DCD719659583}" srcOrd="5" destOrd="0" presId="urn:microsoft.com/office/officeart/2018/2/layout/IconVerticalSolidList"/>
    <dgm:cxn modelId="{20031BD5-9ED0-42DB-9848-91C2E95DCB74}" type="presParOf" srcId="{E504DEF7-6C57-4261-9F15-D8D96ECE0325}" destId="{0225E4A0-7028-4852-84FF-CE17E40DED34}" srcOrd="6" destOrd="0" presId="urn:microsoft.com/office/officeart/2018/2/layout/IconVerticalSolidList"/>
    <dgm:cxn modelId="{DB5555F7-2B95-4E63-AE55-8E4289C8555F}" type="presParOf" srcId="{0225E4A0-7028-4852-84FF-CE17E40DED34}" destId="{E31DD10D-F3A1-4F3A-9025-3BCF391ABEB1}" srcOrd="0" destOrd="0" presId="urn:microsoft.com/office/officeart/2018/2/layout/IconVerticalSolidList"/>
    <dgm:cxn modelId="{95931166-23DB-48BB-9BB2-86C22D81280D}" type="presParOf" srcId="{0225E4A0-7028-4852-84FF-CE17E40DED34}" destId="{FD17031B-F77F-432A-950B-E8AC148C4689}" srcOrd="1" destOrd="0" presId="urn:microsoft.com/office/officeart/2018/2/layout/IconVerticalSolidList"/>
    <dgm:cxn modelId="{D4AB398E-4CAC-442F-B5AC-1919369FCB01}" type="presParOf" srcId="{0225E4A0-7028-4852-84FF-CE17E40DED34}" destId="{6C3D9D82-18C5-458F-85D8-7DAE8D68090A}" srcOrd="2" destOrd="0" presId="urn:microsoft.com/office/officeart/2018/2/layout/IconVerticalSolidList"/>
    <dgm:cxn modelId="{973D27F5-9277-4E1D-A318-454B50CA804F}" type="presParOf" srcId="{0225E4A0-7028-4852-84FF-CE17E40DED34}" destId="{46C2C13D-87F9-4266-BFB4-774D94FAAEB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7B373-F5D2-4C16-8232-AD3EB3BA2865}">
      <dsp:nvSpPr>
        <dsp:cNvPr id="0" name=""/>
        <dsp:cNvSpPr/>
      </dsp:nvSpPr>
      <dsp:spPr>
        <a:xfrm>
          <a:off x="0" y="3740727"/>
          <a:ext cx="11521435" cy="759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solidFill>
                <a:srgbClr val="7030A0"/>
              </a:solidFill>
            </a:rPr>
            <a:t>Dr Okwudili O. Onwurah</a:t>
          </a:r>
          <a:endParaRPr lang="en-US" sz="2700" kern="1200" dirty="0"/>
        </a:p>
      </dsp:txBody>
      <dsp:txXfrm>
        <a:off x="0" y="3740727"/>
        <a:ext cx="11521435" cy="759742"/>
      </dsp:txXfrm>
    </dsp:sp>
    <dsp:sp modelId="{50E560F1-A1B3-4C64-B8C9-000AEB7FD047}">
      <dsp:nvSpPr>
        <dsp:cNvPr id="0" name=""/>
        <dsp:cNvSpPr/>
      </dsp:nvSpPr>
      <dsp:spPr>
        <a:xfrm rot="10800000">
          <a:off x="0" y="3123"/>
          <a:ext cx="11521435" cy="377441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Tutor</a:t>
          </a:r>
          <a:r>
            <a:rPr lang="en-US" sz="2700" kern="1200" dirty="0"/>
            <a:t>: </a:t>
          </a:r>
          <a:r>
            <a:rPr lang="en-GB" sz="2700" b="1" kern="1200" dirty="0"/>
            <a:t>Okwudili</a:t>
          </a:r>
          <a:r>
            <a:rPr lang="en-GB" sz="2700" kern="1200" dirty="0"/>
            <a:t> O. ONWURAH, </a:t>
          </a:r>
          <a:r>
            <a:rPr lang="en-GB" sz="2700" b="1" kern="1200" dirty="0"/>
            <a:t>LL.B.</a:t>
          </a:r>
          <a:r>
            <a:rPr lang="en-GB" sz="2700" kern="1200" dirty="0"/>
            <a:t> (Nigeria); </a:t>
          </a:r>
          <a:r>
            <a:rPr lang="en-GB" sz="2700" b="1" kern="1200" dirty="0"/>
            <a:t>BL</a:t>
          </a:r>
          <a:r>
            <a:rPr lang="en-GB" sz="2700" kern="1200" dirty="0"/>
            <a:t> (Abuja, Nigeria); </a:t>
          </a:r>
          <a:r>
            <a:rPr lang="en-GB" sz="2700" b="1" kern="1200" dirty="0"/>
            <a:t>LLM</a:t>
          </a:r>
          <a:r>
            <a:rPr lang="en-GB" sz="2700" kern="1200" dirty="0"/>
            <a:t> (Exeter, UK); </a:t>
          </a:r>
          <a:r>
            <a:rPr lang="en-GB" sz="2700" b="1" kern="1200" dirty="0"/>
            <a:t>LLM</a:t>
          </a:r>
          <a:r>
            <a:rPr lang="en-GB" sz="2700" kern="1200" dirty="0"/>
            <a:t> (Qingdao, PRC); </a:t>
          </a:r>
          <a:r>
            <a:rPr lang="en-GB" sz="2700" b="1" kern="1200" dirty="0"/>
            <a:t>LLM</a:t>
          </a:r>
          <a:r>
            <a:rPr lang="en-GB" sz="2700" kern="1200" dirty="0"/>
            <a:t> (Shanghai, PRC)</a:t>
          </a:r>
          <a:endParaRPr lang="en-US" sz="2700" kern="1200" dirty="0"/>
        </a:p>
      </dsp:txBody>
      <dsp:txXfrm rot="-10800000">
        <a:off x="0" y="3123"/>
        <a:ext cx="11521435" cy="1324819"/>
      </dsp:txXfrm>
    </dsp:sp>
    <dsp:sp modelId="{776488E1-41F0-4B79-AF8B-E69517EDFD16}">
      <dsp:nvSpPr>
        <dsp:cNvPr id="0" name=""/>
        <dsp:cNvSpPr/>
      </dsp:nvSpPr>
      <dsp:spPr>
        <a:xfrm>
          <a:off x="0" y="1137201"/>
          <a:ext cx="11521435" cy="151003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936" tIns="67310" rIns="376936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PhD in Law (Hong Kong)</a:t>
          </a:r>
          <a:br>
            <a:rPr lang="en-US" sz="5300" kern="1200" dirty="0"/>
          </a:br>
          <a:endParaRPr lang="en-US" sz="5300" kern="1200" dirty="0"/>
        </a:p>
      </dsp:txBody>
      <dsp:txXfrm>
        <a:off x="0" y="1137201"/>
        <a:ext cx="11521435" cy="1510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8C6F5-232C-4278-837A-436FEC36C9EF}">
      <dsp:nvSpPr>
        <dsp:cNvPr id="0" name=""/>
        <dsp:cNvSpPr/>
      </dsp:nvSpPr>
      <dsp:spPr>
        <a:xfrm>
          <a:off x="0" y="2614"/>
          <a:ext cx="7097051" cy="13248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098F-80C1-4FDB-AA15-93FD6C92AD89}">
      <dsp:nvSpPr>
        <dsp:cNvPr id="0" name=""/>
        <dsp:cNvSpPr/>
      </dsp:nvSpPr>
      <dsp:spPr>
        <a:xfrm>
          <a:off x="400774" y="300711"/>
          <a:ext cx="728681" cy="7286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ED1E9-87B8-4E95-AEA1-5809C60BC887}">
      <dsp:nvSpPr>
        <dsp:cNvPr id="0" name=""/>
        <dsp:cNvSpPr/>
      </dsp:nvSpPr>
      <dsp:spPr>
        <a:xfrm>
          <a:off x="1530231" y="2614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purpose of the online lesson is to encourage you to </a:t>
          </a:r>
          <a:r>
            <a:rPr lang="en-GB" sz="2000" b="1" u="sng" kern="1200"/>
            <a:t>participate actively </a:t>
          </a:r>
          <a:r>
            <a:rPr lang="en-GB" sz="2000" kern="1200"/>
            <a:t>in achieving your needs and simplifying your legal education. </a:t>
          </a:r>
          <a:r>
            <a:rPr lang="en-GB" sz="2000" i="1" kern="1200"/>
            <a:t>I want you to be the best!</a:t>
          </a:r>
          <a:endParaRPr lang="en-US" sz="2000" kern="1200"/>
        </a:p>
      </dsp:txBody>
      <dsp:txXfrm>
        <a:off x="1530231" y="2614"/>
        <a:ext cx="5566819" cy="1324875"/>
      </dsp:txXfrm>
    </dsp:sp>
    <dsp:sp modelId="{ED158944-AB7D-40B3-A81C-A0C0BF438834}">
      <dsp:nvSpPr>
        <dsp:cNvPr id="0" name=""/>
        <dsp:cNvSpPr/>
      </dsp:nvSpPr>
      <dsp:spPr>
        <a:xfrm>
          <a:off x="0" y="1658708"/>
          <a:ext cx="7097051" cy="13248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44FAA-E8AA-4C6C-B66C-DA96929CA60A}">
      <dsp:nvSpPr>
        <dsp:cNvPr id="0" name=""/>
        <dsp:cNvSpPr/>
      </dsp:nvSpPr>
      <dsp:spPr>
        <a:xfrm>
          <a:off x="400774" y="1956805"/>
          <a:ext cx="728681" cy="7286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2BC31-629C-4823-8F02-EDD1C0D900B0}">
      <dsp:nvSpPr>
        <dsp:cNvPr id="0" name=""/>
        <dsp:cNvSpPr/>
      </dsp:nvSpPr>
      <dsp:spPr>
        <a:xfrm>
          <a:off x="1530231" y="165870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Will make the learning process more </a:t>
          </a:r>
          <a:r>
            <a:rPr lang="en-GB" sz="2000" b="1" kern="1200"/>
            <a:t>interactive discussions </a:t>
          </a:r>
          <a:r>
            <a:rPr lang="en-GB" sz="2000" kern="1200"/>
            <a:t>and feel free to ask any question or you can speak.</a:t>
          </a:r>
          <a:endParaRPr lang="en-US" sz="2000" kern="1200"/>
        </a:p>
      </dsp:txBody>
      <dsp:txXfrm>
        <a:off x="1530231" y="1658708"/>
        <a:ext cx="5566819" cy="1324875"/>
      </dsp:txXfrm>
    </dsp:sp>
    <dsp:sp modelId="{3913E2D7-983E-4C8F-8EBF-4F896A926757}">
      <dsp:nvSpPr>
        <dsp:cNvPr id="0" name=""/>
        <dsp:cNvSpPr/>
      </dsp:nvSpPr>
      <dsp:spPr>
        <a:xfrm>
          <a:off x="0" y="3314803"/>
          <a:ext cx="7097051" cy="1324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882E3-379A-4170-BC65-3F23427DDFA9}">
      <dsp:nvSpPr>
        <dsp:cNvPr id="0" name=""/>
        <dsp:cNvSpPr/>
      </dsp:nvSpPr>
      <dsp:spPr>
        <a:xfrm>
          <a:off x="400774" y="3612900"/>
          <a:ext cx="728681" cy="7286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92C3-E0D7-4022-946F-703B16949394}">
      <dsp:nvSpPr>
        <dsp:cNvPr id="0" name=""/>
        <dsp:cNvSpPr/>
      </dsp:nvSpPr>
      <dsp:spPr>
        <a:xfrm>
          <a:off x="1530231" y="3314803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You have the right to choose whether to turn on your video or not.</a:t>
          </a:r>
          <a:endParaRPr lang="en-US" sz="2000" kern="1200"/>
        </a:p>
      </dsp:txBody>
      <dsp:txXfrm>
        <a:off x="1530231" y="3314803"/>
        <a:ext cx="5566819" cy="1324875"/>
      </dsp:txXfrm>
    </dsp:sp>
    <dsp:sp modelId="{E31DD10D-F3A1-4F3A-9025-3BCF391ABEB1}">
      <dsp:nvSpPr>
        <dsp:cNvPr id="0" name=""/>
        <dsp:cNvSpPr/>
      </dsp:nvSpPr>
      <dsp:spPr>
        <a:xfrm>
          <a:off x="0" y="4970898"/>
          <a:ext cx="7097051" cy="13248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7031B-F77F-432A-950B-E8AC148C4689}">
      <dsp:nvSpPr>
        <dsp:cNvPr id="0" name=""/>
        <dsp:cNvSpPr/>
      </dsp:nvSpPr>
      <dsp:spPr>
        <a:xfrm>
          <a:off x="400774" y="5268995"/>
          <a:ext cx="728681" cy="72868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2C13D-87F9-4266-BFB4-774D94FAAEB0}">
      <dsp:nvSpPr>
        <dsp:cNvPr id="0" name=""/>
        <dsp:cNvSpPr/>
      </dsp:nvSpPr>
      <dsp:spPr>
        <a:xfrm>
          <a:off x="1530231" y="4970898"/>
          <a:ext cx="5566819" cy="1324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216" tIns="140216" rIns="140216" bIns="14021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Participation</a:t>
          </a:r>
          <a:r>
            <a:rPr lang="en-GB" sz="2000" kern="1200"/>
            <a:t> prepares you for your exam and learning needs with ease.</a:t>
          </a:r>
          <a:endParaRPr lang="en-US" sz="2000" kern="1200"/>
        </a:p>
      </dsp:txBody>
      <dsp:txXfrm>
        <a:off x="1530231" y="4970898"/>
        <a:ext cx="5566819" cy="132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0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4" y="3190240"/>
            <a:ext cx="5661965" cy="691514"/>
          </a:xfrm>
        </p:spPr>
        <p:txBody>
          <a:bodyPr anchor="b">
            <a:noAutofit/>
          </a:bodyPr>
          <a:lstStyle>
            <a:lvl1pPr marL="0" indent="0">
              <a:spcBef>
                <a:spcPts val="806"/>
              </a:spcBef>
              <a:spcAft>
                <a:spcPts val="720"/>
              </a:spcAft>
              <a:buNone/>
              <a:defRPr sz="3360" b="0">
                <a:solidFill>
                  <a:schemeClr val="accent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4" y="3891915"/>
            <a:ext cx="5661965" cy="315912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BED5A-CD1C-41C9-9138-AA6D3C69EE5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52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DD436-3EB6-494F-83B8-CB7168DEC97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68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20B29-9A24-4554-9833-B017014123F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08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4" y="1666241"/>
            <a:ext cx="4462146" cy="1645920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2" y="1178558"/>
            <a:ext cx="6563359" cy="58724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2574" y="3637278"/>
            <a:ext cx="4462146" cy="2926085"/>
          </a:xfrm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53BA8-F3D4-44EC-B186-3C3243685898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75403" y="3495040"/>
            <a:ext cx="42173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6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79" y="2260598"/>
            <a:ext cx="7490179" cy="1645920"/>
          </a:xfrm>
        </p:spPr>
        <p:txBody>
          <a:bodyPr anchor="b">
            <a:normAutofit/>
          </a:bodyPr>
          <a:lstStyle>
            <a:lvl1pPr algn="ctr">
              <a:defRPr sz="3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13798" y="1249680"/>
            <a:ext cx="3676016" cy="573024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79" y="3906518"/>
            <a:ext cx="7490179" cy="2194560"/>
          </a:xfrm>
        </p:spPr>
        <p:txBody>
          <a:bodyPr anchor="t">
            <a:normAutofit/>
          </a:bodyPr>
          <a:lstStyle>
            <a:lvl1pPr marL="0" indent="0" algn="ctr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8A35-2CEA-44FC-B515-049EB037702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3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5778498"/>
            <a:ext cx="11531599" cy="680086"/>
          </a:xfrm>
        </p:spPr>
        <p:txBody>
          <a:bodyPr anchor="b">
            <a:normAutofit/>
          </a:bodyPr>
          <a:lstStyle>
            <a:lvl1pPr algn="ctr">
              <a:defRPr sz="28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9713" y="1249679"/>
            <a:ext cx="12127166" cy="40030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1" y="6458584"/>
            <a:ext cx="11531599" cy="592454"/>
          </a:xfrm>
        </p:spPr>
        <p:txBody>
          <a:bodyPr>
            <a:normAutofit/>
          </a:bodyPr>
          <a:lstStyle>
            <a:lvl1pPr marL="0" indent="0" algn="ctr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744E-276C-48C7-A5B9-AF9DF8C0ACD3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88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642" y="1178558"/>
            <a:ext cx="11511278" cy="3545842"/>
          </a:xfrm>
        </p:spPr>
        <p:txBody>
          <a:bodyPr anchor="ctr">
            <a:normAutofit/>
          </a:bodyPr>
          <a:lstStyle>
            <a:lvl1pPr algn="ctr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642" y="5212080"/>
            <a:ext cx="11511278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C12-33D0-4291-A67F-9186B24BAFB6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74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8448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09775" y="4023360"/>
            <a:ext cx="10607042" cy="70104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40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212080"/>
            <a:ext cx="11531599" cy="18389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402AB-B25B-4920-BDF6-0D9ACABE3DA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20320" y="3393444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75403" y="496823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01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2" y="3970297"/>
            <a:ext cx="11531602" cy="1762560"/>
          </a:xfrm>
        </p:spPr>
        <p:txBody>
          <a:bodyPr anchor="b">
            <a:normAutofit/>
          </a:bodyPr>
          <a:lstStyle>
            <a:lvl1pPr algn="l">
              <a:defRPr sz="384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732857"/>
            <a:ext cx="11531602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F5E9-6CBB-4D99-974A-13ED7CF5A3DC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9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455" y="1178558"/>
            <a:ext cx="11155678" cy="2692402"/>
          </a:xfrm>
        </p:spPr>
        <p:txBody>
          <a:bodyPr anchor="ctr">
            <a:normAutofit/>
          </a:bodyPr>
          <a:lstStyle>
            <a:lvl1pPr algn="ctr">
              <a:defRPr sz="384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67174"/>
            <a:ext cx="11531602" cy="106436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5435600"/>
            <a:ext cx="11531602" cy="161544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1F78-D7B8-4ADC-A70F-CD9A5A0C11A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34416" y="105595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20320" y="3119113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7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1" y="1178558"/>
            <a:ext cx="11531599" cy="26924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554481" y="4356201"/>
            <a:ext cx="11531602" cy="100949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3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364480"/>
            <a:ext cx="11531604" cy="168656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89673-0989-4DE3-9ABA-73D09582444D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75403" y="4114800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2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27E1A-0EBE-4D80-BEA0-B2FD01C5F372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840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9228" y="1178558"/>
            <a:ext cx="2269074" cy="58724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78" y="1178558"/>
            <a:ext cx="8919630" cy="587248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3977-895A-4931-BC27-26BBF6904C8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36668" y="1188720"/>
            <a:ext cx="0" cy="58521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44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0321" y="0"/>
            <a:ext cx="14677392" cy="822745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878" y="2245358"/>
            <a:ext cx="8178803" cy="1818640"/>
          </a:xfrm>
        </p:spPr>
        <p:txBody>
          <a:bodyPr anchor="b">
            <a:noAutofit/>
          </a:bodyPr>
          <a:lstStyle>
            <a:lvl1pPr algn="ctr">
              <a:defRPr sz="648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0878" y="4389117"/>
            <a:ext cx="8178803" cy="1584962"/>
          </a:xfrm>
        </p:spPr>
        <p:txBody>
          <a:bodyPr anchor="t">
            <a:normAutofit/>
          </a:bodyPr>
          <a:lstStyle>
            <a:lvl1pPr marL="0" indent="0" algn="ctr">
              <a:buNone/>
              <a:defRPr sz="2520">
                <a:solidFill>
                  <a:schemeClr val="tx1"/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79879" y="6045196"/>
            <a:ext cx="1076960" cy="335280"/>
          </a:xfrm>
        </p:spPr>
        <p:txBody>
          <a:bodyPr/>
          <a:lstStyle/>
          <a:p>
            <a:fld id="{8CFFBC94-5597-4E44-B64C-D7FD77DF7E84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0877" y="6045196"/>
            <a:ext cx="6257562" cy="3352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48281" y="6045196"/>
            <a:ext cx="661400" cy="33528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0879" y="4226557"/>
            <a:ext cx="81788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3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534E-EC2B-480C-979F-82E1D583FA20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083" y="2103127"/>
            <a:ext cx="9790426" cy="2187017"/>
          </a:xfrm>
        </p:spPr>
        <p:txBody>
          <a:bodyPr anchor="b">
            <a:normAutofit/>
          </a:bodyPr>
          <a:lstStyle>
            <a:lvl1pPr algn="ctr">
              <a:defRPr sz="52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8080" y="4615262"/>
            <a:ext cx="9790428" cy="1145456"/>
          </a:xfrm>
        </p:spPr>
        <p:txBody>
          <a:bodyPr anchor="t">
            <a:normAutofit/>
          </a:bodyPr>
          <a:lstStyle>
            <a:lvl1pPr marL="0" indent="0" algn="ctr">
              <a:buNone/>
              <a:defRPr sz="2880">
                <a:solidFill>
                  <a:schemeClr val="tx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CD9C-2490-4D54-A9A4-5744505C7BDE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5268" y="4452702"/>
            <a:ext cx="979605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3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675403" y="2905759"/>
            <a:ext cx="1128875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8138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7613" y="3072384"/>
            <a:ext cx="5661965" cy="397215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E04D-8037-469D-B903-B2892E834669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6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630399" cy="82295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00002D">
              <a:alpha val="749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0415" y="614955"/>
            <a:ext cx="13269569" cy="1205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2477" y="3687123"/>
            <a:ext cx="7628255" cy="299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039850" y="7628506"/>
            <a:ext cx="257175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8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883" y="0"/>
            <a:ext cx="14675954" cy="822745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3" y="1178559"/>
            <a:ext cx="11521435" cy="15646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1" y="3068319"/>
            <a:ext cx="11521435" cy="39827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13001" y="7162800"/>
            <a:ext cx="192024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D5E3B4-0652-4011-9D35-266FDBFD8791}" type="datetime1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54481" y="7162800"/>
            <a:ext cx="8767080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24682" y="7162800"/>
            <a:ext cx="651236" cy="3352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0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hdr="0" ftr="0"/>
  <p:txStyles>
    <p:titleStyle>
      <a:lvl1pPr algn="ctr" defTabSz="548640" rtl="0" eaLnBrk="1" latinLnBrk="0" hangingPunct="1">
        <a:spcBef>
          <a:spcPct val="0"/>
        </a:spcBef>
        <a:buNone/>
        <a:defRPr sz="52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8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16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2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68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Mobile device with apps">
            <a:extLst>
              <a:ext uri="{FF2B5EF4-FFF2-40B4-BE49-F238E27FC236}">
                <a16:creationId xmlns:a16="http://schemas.microsoft.com/office/drawing/2014/main" id="{EE0A3CAA-54A6-4EA8-7BFB-8E9CAB853E1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4" y="12"/>
            <a:ext cx="14630376" cy="8229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41" y="984475"/>
            <a:ext cx="13558470" cy="17587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Negligence in Sports: </a:t>
            </a:r>
            <a:b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</a:br>
            <a:r>
              <a:rPr lang="en-GB" sz="5760" b="1" dirty="0">
                <a:solidFill>
                  <a:srgbClr val="FFFF00"/>
                </a:solidFill>
                <a:highlight>
                  <a:srgbClr val="0000FF"/>
                </a:highlight>
              </a:rPr>
              <a:t>Legal Principles and Case Studies</a:t>
            </a:r>
            <a:endParaRPr lang="en-US" sz="5760" i="1" dirty="0">
              <a:solidFill>
                <a:srgbClr val="FFFFFF"/>
              </a:solidFill>
              <a:highlight>
                <a:srgbClr val="0000FF"/>
              </a:highlight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765F6E54-4B8A-9B5B-A50E-1C57F93021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54481" y="2905760"/>
          <a:ext cx="11521435" cy="450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88C53-6E1D-012E-E078-352071CD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13001" y="716280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4F6122F0-3BDA-48C6-926D-393D5B4E07CE}" type="datetime1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8C44C3-4D37-CCD5-D0AB-2CB4444B3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424682" y="716280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srgbClr val="FFFFFF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</a:t>
            </a:fld>
            <a:endParaRPr lang="en-US" kern="1200">
              <a:solidFill>
                <a:srgbClr val="FFFFFF"/>
              </a:solidFill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195" y="906272"/>
            <a:ext cx="71145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35" dirty="0"/>
              <a:t>Case</a:t>
            </a:r>
            <a:r>
              <a:rPr sz="4400" spc="-110" dirty="0"/>
              <a:t> </a:t>
            </a:r>
            <a:r>
              <a:rPr sz="4400" dirty="0"/>
              <a:t>Study:</a:t>
            </a:r>
            <a:r>
              <a:rPr sz="4400" spc="-130" dirty="0"/>
              <a:t> </a:t>
            </a:r>
            <a:r>
              <a:rPr sz="4400" spc="114" dirty="0"/>
              <a:t>Vowles</a:t>
            </a:r>
            <a:r>
              <a:rPr sz="4400" spc="-120" dirty="0"/>
              <a:t> </a:t>
            </a:r>
            <a:r>
              <a:rPr sz="4400" spc="65" dirty="0"/>
              <a:t>v</a:t>
            </a:r>
            <a:r>
              <a:rPr sz="4400" spc="-110" dirty="0"/>
              <a:t> </a:t>
            </a:r>
            <a:r>
              <a:rPr sz="4400" spc="-40" dirty="0"/>
              <a:t>Evans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2231517"/>
            <a:ext cx="3899535" cy="32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Vowles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2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Evans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[2003]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EWCA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Civ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318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rugby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player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suffered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spinal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injuries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collapsed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scrum.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Verdana"/>
                <a:cs typeface="Verdana"/>
              </a:rPr>
              <a:t>examined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liability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match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officials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player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high-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game.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684" y="2231517"/>
            <a:ext cx="3865879" cy="4011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Appeal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held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referee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owed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players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enforce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rules.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referee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allowing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match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continue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inexperienced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players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front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row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scrum,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contrary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rules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designed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prevent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just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50" spc="-45" dirty="0">
                <a:solidFill>
                  <a:srgbClr val="FFFFFF"/>
                </a:solidFill>
                <a:latin typeface="Verdana"/>
                <a:cs typeface="Verdana"/>
              </a:rPr>
              <a:t>injury.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6121" y="2231517"/>
            <a:ext cx="3949065" cy="439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established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match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officials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held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liable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enforcing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rules.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emphasized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critical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referees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maintaining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player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Verdana"/>
                <a:cs typeface="Verdana"/>
              </a:rPr>
              <a:t>safety,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particularly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in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high-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decision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led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referee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training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strict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enforcement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protocols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rugby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other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0415" y="614955"/>
            <a:ext cx="7196455" cy="120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sz="3650" dirty="0"/>
              <a:t>Organizers'</a:t>
            </a:r>
            <a:r>
              <a:rPr sz="3650" spc="-70" dirty="0"/>
              <a:t> </a:t>
            </a:r>
            <a:r>
              <a:rPr sz="3650" dirty="0"/>
              <a:t>and</a:t>
            </a:r>
            <a:r>
              <a:rPr sz="3650" spc="-65" dirty="0"/>
              <a:t> </a:t>
            </a:r>
            <a:r>
              <a:rPr sz="3650" dirty="0"/>
              <a:t>Governing</a:t>
            </a:r>
            <a:r>
              <a:rPr sz="3650" spc="-85" dirty="0"/>
              <a:t> </a:t>
            </a:r>
            <a:r>
              <a:rPr sz="3650" spc="-10" dirty="0"/>
              <a:t>Bodies' </a:t>
            </a:r>
            <a:r>
              <a:rPr sz="3650" spc="55" dirty="0"/>
              <a:t>Liability</a:t>
            </a:r>
            <a:endParaRPr sz="3650"/>
          </a:p>
        </p:txBody>
      </p:sp>
      <p:grpSp>
        <p:nvGrpSpPr>
          <p:cNvPr id="4" name="object 4"/>
          <p:cNvGrpSpPr/>
          <p:nvPr/>
        </p:nvGrpSpPr>
        <p:grpSpPr>
          <a:xfrm>
            <a:off x="682751" y="2142744"/>
            <a:ext cx="3802379" cy="2773680"/>
            <a:chOff x="682751" y="2142744"/>
            <a:chExt cx="3802379" cy="2773680"/>
          </a:xfrm>
        </p:grpSpPr>
        <p:sp>
          <p:nvSpPr>
            <p:cNvPr id="5" name="object 5"/>
            <p:cNvSpPr/>
            <p:nvPr/>
          </p:nvSpPr>
          <p:spPr>
            <a:xfrm>
              <a:off x="694181" y="2154174"/>
              <a:ext cx="3779520" cy="2750820"/>
            </a:xfrm>
            <a:custGeom>
              <a:avLst/>
              <a:gdLst/>
              <a:ahLst/>
              <a:cxnLst/>
              <a:rect l="l" t="t" r="r" b="b"/>
              <a:pathLst>
                <a:path w="3779520" h="2750820">
                  <a:moveTo>
                    <a:pt x="3482594" y="0"/>
                  </a:moveTo>
                  <a:lnTo>
                    <a:pt x="296900" y="0"/>
                  </a:lnTo>
                  <a:lnTo>
                    <a:pt x="248742" y="3887"/>
                  </a:lnTo>
                  <a:lnTo>
                    <a:pt x="203058" y="15140"/>
                  </a:lnTo>
                  <a:lnTo>
                    <a:pt x="160459" y="33148"/>
                  </a:lnTo>
                  <a:lnTo>
                    <a:pt x="121556" y="57298"/>
                  </a:lnTo>
                  <a:lnTo>
                    <a:pt x="86961" y="86979"/>
                  </a:lnTo>
                  <a:lnTo>
                    <a:pt x="57285" y="121578"/>
                  </a:lnTo>
                  <a:lnTo>
                    <a:pt x="33140" y="160484"/>
                  </a:lnTo>
                  <a:lnTo>
                    <a:pt x="15136" y="203086"/>
                  </a:lnTo>
                  <a:lnTo>
                    <a:pt x="3886" y="248770"/>
                  </a:lnTo>
                  <a:lnTo>
                    <a:pt x="0" y="296925"/>
                  </a:lnTo>
                  <a:lnTo>
                    <a:pt x="0" y="2453893"/>
                  </a:lnTo>
                  <a:lnTo>
                    <a:pt x="3886" y="2502049"/>
                  </a:lnTo>
                  <a:lnTo>
                    <a:pt x="15136" y="2547733"/>
                  </a:lnTo>
                  <a:lnTo>
                    <a:pt x="33140" y="2590335"/>
                  </a:lnTo>
                  <a:lnTo>
                    <a:pt x="57285" y="2629241"/>
                  </a:lnTo>
                  <a:lnTo>
                    <a:pt x="86961" y="2663840"/>
                  </a:lnTo>
                  <a:lnTo>
                    <a:pt x="121556" y="2693521"/>
                  </a:lnTo>
                  <a:lnTo>
                    <a:pt x="160459" y="2717671"/>
                  </a:lnTo>
                  <a:lnTo>
                    <a:pt x="203058" y="2735679"/>
                  </a:lnTo>
                  <a:lnTo>
                    <a:pt x="248742" y="2746932"/>
                  </a:lnTo>
                  <a:lnTo>
                    <a:pt x="296900" y="2750820"/>
                  </a:lnTo>
                  <a:lnTo>
                    <a:pt x="3482594" y="2750820"/>
                  </a:lnTo>
                  <a:lnTo>
                    <a:pt x="3530749" y="2746932"/>
                  </a:lnTo>
                  <a:lnTo>
                    <a:pt x="3576433" y="2735679"/>
                  </a:lnTo>
                  <a:lnTo>
                    <a:pt x="3619035" y="2717671"/>
                  </a:lnTo>
                  <a:lnTo>
                    <a:pt x="3657941" y="2693521"/>
                  </a:lnTo>
                  <a:lnTo>
                    <a:pt x="3692540" y="2663840"/>
                  </a:lnTo>
                  <a:lnTo>
                    <a:pt x="3722221" y="2629241"/>
                  </a:lnTo>
                  <a:lnTo>
                    <a:pt x="3746371" y="2590335"/>
                  </a:lnTo>
                  <a:lnTo>
                    <a:pt x="3764379" y="2547733"/>
                  </a:lnTo>
                  <a:lnTo>
                    <a:pt x="3775632" y="2502049"/>
                  </a:lnTo>
                  <a:lnTo>
                    <a:pt x="3779520" y="2453893"/>
                  </a:lnTo>
                  <a:lnTo>
                    <a:pt x="3779520" y="296925"/>
                  </a:lnTo>
                  <a:lnTo>
                    <a:pt x="3775632" y="248770"/>
                  </a:lnTo>
                  <a:lnTo>
                    <a:pt x="3764379" y="203086"/>
                  </a:lnTo>
                  <a:lnTo>
                    <a:pt x="3746371" y="160484"/>
                  </a:lnTo>
                  <a:lnTo>
                    <a:pt x="3722221" y="121578"/>
                  </a:lnTo>
                  <a:lnTo>
                    <a:pt x="3692540" y="86979"/>
                  </a:lnTo>
                  <a:lnTo>
                    <a:pt x="3657941" y="57298"/>
                  </a:lnTo>
                  <a:lnTo>
                    <a:pt x="3619035" y="33148"/>
                  </a:lnTo>
                  <a:lnTo>
                    <a:pt x="3576433" y="15140"/>
                  </a:lnTo>
                  <a:lnTo>
                    <a:pt x="3530749" y="3887"/>
                  </a:lnTo>
                  <a:lnTo>
                    <a:pt x="3482594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4181" y="2154174"/>
              <a:ext cx="3779520" cy="2750820"/>
            </a:xfrm>
            <a:custGeom>
              <a:avLst/>
              <a:gdLst/>
              <a:ahLst/>
              <a:cxnLst/>
              <a:rect l="l" t="t" r="r" b="b"/>
              <a:pathLst>
                <a:path w="3779520" h="2750820">
                  <a:moveTo>
                    <a:pt x="0" y="296925"/>
                  </a:moveTo>
                  <a:lnTo>
                    <a:pt x="3886" y="248770"/>
                  </a:lnTo>
                  <a:lnTo>
                    <a:pt x="15136" y="203086"/>
                  </a:lnTo>
                  <a:lnTo>
                    <a:pt x="33140" y="160484"/>
                  </a:lnTo>
                  <a:lnTo>
                    <a:pt x="57285" y="121578"/>
                  </a:lnTo>
                  <a:lnTo>
                    <a:pt x="86961" y="86979"/>
                  </a:lnTo>
                  <a:lnTo>
                    <a:pt x="121556" y="57298"/>
                  </a:lnTo>
                  <a:lnTo>
                    <a:pt x="160459" y="33148"/>
                  </a:lnTo>
                  <a:lnTo>
                    <a:pt x="203058" y="15140"/>
                  </a:lnTo>
                  <a:lnTo>
                    <a:pt x="248742" y="3887"/>
                  </a:lnTo>
                  <a:lnTo>
                    <a:pt x="296900" y="0"/>
                  </a:lnTo>
                  <a:lnTo>
                    <a:pt x="3482594" y="0"/>
                  </a:lnTo>
                  <a:lnTo>
                    <a:pt x="3530749" y="3887"/>
                  </a:lnTo>
                  <a:lnTo>
                    <a:pt x="3576433" y="15140"/>
                  </a:lnTo>
                  <a:lnTo>
                    <a:pt x="3619035" y="33148"/>
                  </a:lnTo>
                  <a:lnTo>
                    <a:pt x="3657941" y="57298"/>
                  </a:lnTo>
                  <a:lnTo>
                    <a:pt x="3692540" y="86979"/>
                  </a:lnTo>
                  <a:lnTo>
                    <a:pt x="3722221" y="121578"/>
                  </a:lnTo>
                  <a:lnTo>
                    <a:pt x="3746371" y="160484"/>
                  </a:lnTo>
                  <a:lnTo>
                    <a:pt x="3764379" y="203086"/>
                  </a:lnTo>
                  <a:lnTo>
                    <a:pt x="3775632" y="248770"/>
                  </a:lnTo>
                  <a:lnTo>
                    <a:pt x="3779520" y="296925"/>
                  </a:lnTo>
                  <a:lnTo>
                    <a:pt x="3779520" y="2453893"/>
                  </a:lnTo>
                  <a:lnTo>
                    <a:pt x="3775632" y="2502049"/>
                  </a:lnTo>
                  <a:lnTo>
                    <a:pt x="3764379" y="2547733"/>
                  </a:lnTo>
                  <a:lnTo>
                    <a:pt x="3746371" y="2590335"/>
                  </a:lnTo>
                  <a:lnTo>
                    <a:pt x="3722221" y="2629241"/>
                  </a:lnTo>
                  <a:lnTo>
                    <a:pt x="3692540" y="2663840"/>
                  </a:lnTo>
                  <a:lnTo>
                    <a:pt x="3657941" y="2693521"/>
                  </a:lnTo>
                  <a:lnTo>
                    <a:pt x="3619035" y="2717671"/>
                  </a:lnTo>
                  <a:lnTo>
                    <a:pt x="3576433" y="2735679"/>
                  </a:lnTo>
                  <a:lnTo>
                    <a:pt x="3530749" y="2746932"/>
                  </a:lnTo>
                  <a:lnTo>
                    <a:pt x="3482594" y="2750820"/>
                  </a:lnTo>
                  <a:lnTo>
                    <a:pt x="296900" y="2750820"/>
                  </a:lnTo>
                  <a:lnTo>
                    <a:pt x="248742" y="2746932"/>
                  </a:lnTo>
                  <a:lnTo>
                    <a:pt x="203058" y="2735679"/>
                  </a:lnTo>
                  <a:lnTo>
                    <a:pt x="160459" y="2717671"/>
                  </a:lnTo>
                  <a:lnTo>
                    <a:pt x="121556" y="2693521"/>
                  </a:lnTo>
                  <a:lnTo>
                    <a:pt x="86961" y="2663840"/>
                  </a:lnTo>
                  <a:lnTo>
                    <a:pt x="57285" y="2629241"/>
                  </a:lnTo>
                  <a:lnTo>
                    <a:pt x="33140" y="2590335"/>
                  </a:lnTo>
                  <a:lnTo>
                    <a:pt x="15136" y="2547733"/>
                  </a:lnTo>
                  <a:lnTo>
                    <a:pt x="3886" y="2502049"/>
                  </a:lnTo>
                  <a:lnTo>
                    <a:pt x="0" y="2453893"/>
                  </a:lnTo>
                  <a:lnTo>
                    <a:pt x="0" y="296925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01090" y="2352547"/>
            <a:ext cx="3249295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  <a:spcBef>
                <a:spcPts val="819"/>
              </a:spcBef>
            </a:pP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Organizers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governing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bodies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establish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enforce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appropriate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standards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This includes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play,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equipment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specifications,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venue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requirements.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60391" y="2142744"/>
            <a:ext cx="3802379" cy="2773680"/>
            <a:chOff x="4660391" y="2142744"/>
            <a:chExt cx="3802379" cy="2773680"/>
          </a:xfrm>
        </p:grpSpPr>
        <p:sp>
          <p:nvSpPr>
            <p:cNvPr id="9" name="object 9"/>
            <p:cNvSpPr/>
            <p:nvPr/>
          </p:nvSpPr>
          <p:spPr>
            <a:xfrm>
              <a:off x="4671821" y="2154174"/>
              <a:ext cx="3779520" cy="2750820"/>
            </a:xfrm>
            <a:custGeom>
              <a:avLst/>
              <a:gdLst/>
              <a:ahLst/>
              <a:cxnLst/>
              <a:rect l="l" t="t" r="r" b="b"/>
              <a:pathLst>
                <a:path w="3779520" h="2750820">
                  <a:moveTo>
                    <a:pt x="3482594" y="0"/>
                  </a:moveTo>
                  <a:lnTo>
                    <a:pt x="296925" y="0"/>
                  </a:lnTo>
                  <a:lnTo>
                    <a:pt x="248770" y="3887"/>
                  </a:lnTo>
                  <a:lnTo>
                    <a:pt x="203086" y="15140"/>
                  </a:lnTo>
                  <a:lnTo>
                    <a:pt x="160484" y="33148"/>
                  </a:lnTo>
                  <a:lnTo>
                    <a:pt x="121578" y="57298"/>
                  </a:lnTo>
                  <a:lnTo>
                    <a:pt x="86979" y="86979"/>
                  </a:lnTo>
                  <a:lnTo>
                    <a:pt x="57298" y="121578"/>
                  </a:lnTo>
                  <a:lnTo>
                    <a:pt x="33148" y="160484"/>
                  </a:lnTo>
                  <a:lnTo>
                    <a:pt x="15140" y="203086"/>
                  </a:lnTo>
                  <a:lnTo>
                    <a:pt x="3887" y="248770"/>
                  </a:lnTo>
                  <a:lnTo>
                    <a:pt x="0" y="296925"/>
                  </a:lnTo>
                  <a:lnTo>
                    <a:pt x="0" y="2453893"/>
                  </a:lnTo>
                  <a:lnTo>
                    <a:pt x="3887" y="2502049"/>
                  </a:lnTo>
                  <a:lnTo>
                    <a:pt x="15140" y="2547733"/>
                  </a:lnTo>
                  <a:lnTo>
                    <a:pt x="33148" y="2590335"/>
                  </a:lnTo>
                  <a:lnTo>
                    <a:pt x="57298" y="2629241"/>
                  </a:lnTo>
                  <a:lnTo>
                    <a:pt x="86979" y="2663840"/>
                  </a:lnTo>
                  <a:lnTo>
                    <a:pt x="121578" y="2693521"/>
                  </a:lnTo>
                  <a:lnTo>
                    <a:pt x="160484" y="2717671"/>
                  </a:lnTo>
                  <a:lnTo>
                    <a:pt x="203086" y="2735679"/>
                  </a:lnTo>
                  <a:lnTo>
                    <a:pt x="248770" y="2746932"/>
                  </a:lnTo>
                  <a:lnTo>
                    <a:pt x="296925" y="2750820"/>
                  </a:lnTo>
                  <a:lnTo>
                    <a:pt x="3482594" y="2750820"/>
                  </a:lnTo>
                  <a:lnTo>
                    <a:pt x="3530749" y="2746932"/>
                  </a:lnTo>
                  <a:lnTo>
                    <a:pt x="3576433" y="2735679"/>
                  </a:lnTo>
                  <a:lnTo>
                    <a:pt x="3619035" y="2717671"/>
                  </a:lnTo>
                  <a:lnTo>
                    <a:pt x="3657941" y="2693521"/>
                  </a:lnTo>
                  <a:lnTo>
                    <a:pt x="3692540" y="2663840"/>
                  </a:lnTo>
                  <a:lnTo>
                    <a:pt x="3722221" y="2629241"/>
                  </a:lnTo>
                  <a:lnTo>
                    <a:pt x="3746371" y="2590335"/>
                  </a:lnTo>
                  <a:lnTo>
                    <a:pt x="3764379" y="2547733"/>
                  </a:lnTo>
                  <a:lnTo>
                    <a:pt x="3775632" y="2502049"/>
                  </a:lnTo>
                  <a:lnTo>
                    <a:pt x="3779520" y="2453893"/>
                  </a:lnTo>
                  <a:lnTo>
                    <a:pt x="3779520" y="296925"/>
                  </a:lnTo>
                  <a:lnTo>
                    <a:pt x="3775632" y="248770"/>
                  </a:lnTo>
                  <a:lnTo>
                    <a:pt x="3764379" y="203086"/>
                  </a:lnTo>
                  <a:lnTo>
                    <a:pt x="3746371" y="160484"/>
                  </a:lnTo>
                  <a:lnTo>
                    <a:pt x="3722221" y="121578"/>
                  </a:lnTo>
                  <a:lnTo>
                    <a:pt x="3692540" y="86979"/>
                  </a:lnTo>
                  <a:lnTo>
                    <a:pt x="3657941" y="57298"/>
                  </a:lnTo>
                  <a:lnTo>
                    <a:pt x="3619035" y="33148"/>
                  </a:lnTo>
                  <a:lnTo>
                    <a:pt x="3576433" y="15140"/>
                  </a:lnTo>
                  <a:lnTo>
                    <a:pt x="3530749" y="3887"/>
                  </a:lnTo>
                  <a:lnTo>
                    <a:pt x="3482594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1821" y="2154174"/>
              <a:ext cx="3779520" cy="2750820"/>
            </a:xfrm>
            <a:custGeom>
              <a:avLst/>
              <a:gdLst/>
              <a:ahLst/>
              <a:cxnLst/>
              <a:rect l="l" t="t" r="r" b="b"/>
              <a:pathLst>
                <a:path w="3779520" h="2750820">
                  <a:moveTo>
                    <a:pt x="0" y="296925"/>
                  </a:moveTo>
                  <a:lnTo>
                    <a:pt x="3887" y="248770"/>
                  </a:lnTo>
                  <a:lnTo>
                    <a:pt x="15140" y="203086"/>
                  </a:lnTo>
                  <a:lnTo>
                    <a:pt x="33148" y="160484"/>
                  </a:lnTo>
                  <a:lnTo>
                    <a:pt x="57298" y="121578"/>
                  </a:lnTo>
                  <a:lnTo>
                    <a:pt x="86979" y="86979"/>
                  </a:lnTo>
                  <a:lnTo>
                    <a:pt x="121578" y="57298"/>
                  </a:lnTo>
                  <a:lnTo>
                    <a:pt x="160484" y="33148"/>
                  </a:lnTo>
                  <a:lnTo>
                    <a:pt x="203086" y="15140"/>
                  </a:lnTo>
                  <a:lnTo>
                    <a:pt x="248770" y="3887"/>
                  </a:lnTo>
                  <a:lnTo>
                    <a:pt x="296925" y="0"/>
                  </a:lnTo>
                  <a:lnTo>
                    <a:pt x="3482594" y="0"/>
                  </a:lnTo>
                  <a:lnTo>
                    <a:pt x="3530749" y="3887"/>
                  </a:lnTo>
                  <a:lnTo>
                    <a:pt x="3576433" y="15140"/>
                  </a:lnTo>
                  <a:lnTo>
                    <a:pt x="3619035" y="33148"/>
                  </a:lnTo>
                  <a:lnTo>
                    <a:pt x="3657941" y="57298"/>
                  </a:lnTo>
                  <a:lnTo>
                    <a:pt x="3692540" y="86979"/>
                  </a:lnTo>
                  <a:lnTo>
                    <a:pt x="3722221" y="121578"/>
                  </a:lnTo>
                  <a:lnTo>
                    <a:pt x="3746371" y="160484"/>
                  </a:lnTo>
                  <a:lnTo>
                    <a:pt x="3764379" y="203086"/>
                  </a:lnTo>
                  <a:lnTo>
                    <a:pt x="3775632" y="248770"/>
                  </a:lnTo>
                  <a:lnTo>
                    <a:pt x="3779520" y="296925"/>
                  </a:lnTo>
                  <a:lnTo>
                    <a:pt x="3779520" y="2453893"/>
                  </a:lnTo>
                  <a:lnTo>
                    <a:pt x="3775632" y="2502049"/>
                  </a:lnTo>
                  <a:lnTo>
                    <a:pt x="3764379" y="2547733"/>
                  </a:lnTo>
                  <a:lnTo>
                    <a:pt x="3746371" y="2590335"/>
                  </a:lnTo>
                  <a:lnTo>
                    <a:pt x="3722221" y="2629241"/>
                  </a:lnTo>
                  <a:lnTo>
                    <a:pt x="3692540" y="2663840"/>
                  </a:lnTo>
                  <a:lnTo>
                    <a:pt x="3657941" y="2693521"/>
                  </a:lnTo>
                  <a:lnTo>
                    <a:pt x="3619035" y="2717671"/>
                  </a:lnTo>
                  <a:lnTo>
                    <a:pt x="3576433" y="2735679"/>
                  </a:lnTo>
                  <a:lnTo>
                    <a:pt x="3530749" y="2746932"/>
                  </a:lnTo>
                  <a:lnTo>
                    <a:pt x="3482594" y="2750820"/>
                  </a:lnTo>
                  <a:lnTo>
                    <a:pt x="296925" y="2750820"/>
                  </a:lnTo>
                  <a:lnTo>
                    <a:pt x="248770" y="2746932"/>
                  </a:lnTo>
                  <a:lnTo>
                    <a:pt x="203086" y="2735679"/>
                  </a:lnTo>
                  <a:lnTo>
                    <a:pt x="160484" y="2717671"/>
                  </a:lnTo>
                  <a:lnTo>
                    <a:pt x="121578" y="2693521"/>
                  </a:lnTo>
                  <a:lnTo>
                    <a:pt x="86979" y="2663840"/>
                  </a:lnTo>
                  <a:lnTo>
                    <a:pt x="57298" y="2629241"/>
                  </a:lnTo>
                  <a:lnTo>
                    <a:pt x="33148" y="2590335"/>
                  </a:lnTo>
                  <a:lnTo>
                    <a:pt x="15140" y="2547733"/>
                  </a:lnTo>
                  <a:lnTo>
                    <a:pt x="3887" y="2502049"/>
                  </a:lnTo>
                  <a:lnTo>
                    <a:pt x="0" y="2453893"/>
                  </a:lnTo>
                  <a:lnTo>
                    <a:pt x="0" y="296925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79594" y="2352547"/>
            <a:ext cx="331724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Assessment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400"/>
              </a:lnSpc>
              <a:spcBef>
                <a:spcPts val="819"/>
              </a:spcBef>
            </a:pP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obligation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conduct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thorough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assessments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sporting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events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implement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40" dirty="0">
                <a:solidFill>
                  <a:srgbClr val="FFFFFF"/>
                </a:solidFill>
                <a:latin typeface="Verdana"/>
                <a:cs typeface="Verdana"/>
              </a:rPr>
              <a:t>necessary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precautions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mitigate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identified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risks.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82751" y="5091684"/>
            <a:ext cx="3802379" cy="2458720"/>
            <a:chOff x="682751" y="5091684"/>
            <a:chExt cx="3802379" cy="2458720"/>
          </a:xfrm>
        </p:grpSpPr>
        <p:sp>
          <p:nvSpPr>
            <p:cNvPr id="13" name="object 13"/>
            <p:cNvSpPr/>
            <p:nvPr/>
          </p:nvSpPr>
          <p:spPr>
            <a:xfrm>
              <a:off x="694181" y="5103114"/>
              <a:ext cx="3779520" cy="2435860"/>
            </a:xfrm>
            <a:custGeom>
              <a:avLst/>
              <a:gdLst/>
              <a:ahLst/>
              <a:cxnLst/>
              <a:rect l="l" t="t" r="r" b="b"/>
              <a:pathLst>
                <a:path w="3779520" h="2435859">
                  <a:moveTo>
                    <a:pt x="3482467" y="0"/>
                  </a:moveTo>
                  <a:lnTo>
                    <a:pt x="297040" y="0"/>
                  </a:lnTo>
                  <a:lnTo>
                    <a:pt x="248860" y="3887"/>
                  </a:lnTo>
                  <a:lnTo>
                    <a:pt x="203154" y="15141"/>
                  </a:lnTo>
                  <a:lnTo>
                    <a:pt x="160535" y="33151"/>
                  </a:lnTo>
                  <a:lnTo>
                    <a:pt x="121614" y="57306"/>
                  </a:lnTo>
                  <a:lnTo>
                    <a:pt x="87002" y="86995"/>
                  </a:lnTo>
                  <a:lnTo>
                    <a:pt x="57312" y="121606"/>
                  </a:lnTo>
                  <a:lnTo>
                    <a:pt x="33156" y="160528"/>
                  </a:lnTo>
                  <a:lnTo>
                    <a:pt x="15143" y="203151"/>
                  </a:lnTo>
                  <a:lnTo>
                    <a:pt x="3887" y="248863"/>
                  </a:lnTo>
                  <a:lnTo>
                    <a:pt x="0" y="297053"/>
                  </a:lnTo>
                  <a:lnTo>
                    <a:pt x="0" y="2138311"/>
                  </a:lnTo>
                  <a:lnTo>
                    <a:pt x="3887" y="2186491"/>
                  </a:lnTo>
                  <a:lnTo>
                    <a:pt x="15143" y="2232197"/>
                  </a:lnTo>
                  <a:lnTo>
                    <a:pt x="33156" y="2274816"/>
                  </a:lnTo>
                  <a:lnTo>
                    <a:pt x="57312" y="2313737"/>
                  </a:lnTo>
                  <a:lnTo>
                    <a:pt x="87002" y="2348349"/>
                  </a:lnTo>
                  <a:lnTo>
                    <a:pt x="121614" y="2378039"/>
                  </a:lnTo>
                  <a:lnTo>
                    <a:pt x="160535" y="2402195"/>
                  </a:lnTo>
                  <a:lnTo>
                    <a:pt x="203154" y="2420208"/>
                  </a:lnTo>
                  <a:lnTo>
                    <a:pt x="248860" y="2431464"/>
                  </a:lnTo>
                  <a:lnTo>
                    <a:pt x="297040" y="2435352"/>
                  </a:lnTo>
                  <a:lnTo>
                    <a:pt x="3482467" y="2435352"/>
                  </a:lnTo>
                  <a:lnTo>
                    <a:pt x="3530656" y="2431464"/>
                  </a:lnTo>
                  <a:lnTo>
                    <a:pt x="3576368" y="2420208"/>
                  </a:lnTo>
                  <a:lnTo>
                    <a:pt x="3618991" y="2402195"/>
                  </a:lnTo>
                  <a:lnTo>
                    <a:pt x="3657913" y="2378039"/>
                  </a:lnTo>
                  <a:lnTo>
                    <a:pt x="3692525" y="2348349"/>
                  </a:lnTo>
                  <a:lnTo>
                    <a:pt x="3722213" y="2313737"/>
                  </a:lnTo>
                  <a:lnTo>
                    <a:pt x="3746368" y="2274816"/>
                  </a:lnTo>
                  <a:lnTo>
                    <a:pt x="3764378" y="2232197"/>
                  </a:lnTo>
                  <a:lnTo>
                    <a:pt x="3775632" y="2186491"/>
                  </a:lnTo>
                  <a:lnTo>
                    <a:pt x="3779520" y="2138311"/>
                  </a:lnTo>
                  <a:lnTo>
                    <a:pt x="3779520" y="297053"/>
                  </a:lnTo>
                  <a:lnTo>
                    <a:pt x="3775632" y="248863"/>
                  </a:lnTo>
                  <a:lnTo>
                    <a:pt x="3764378" y="203151"/>
                  </a:lnTo>
                  <a:lnTo>
                    <a:pt x="3746368" y="160528"/>
                  </a:lnTo>
                  <a:lnTo>
                    <a:pt x="3722213" y="121606"/>
                  </a:lnTo>
                  <a:lnTo>
                    <a:pt x="3692525" y="86994"/>
                  </a:lnTo>
                  <a:lnTo>
                    <a:pt x="3657913" y="57306"/>
                  </a:lnTo>
                  <a:lnTo>
                    <a:pt x="3618991" y="33151"/>
                  </a:lnTo>
                  <a:lnTo>
                    <a:pt x="3576368" y="15141"/>
                  </a:lnTo>
                  <a:lnTo>
                    <a:pt x="3530656" y="3887"/>
                  </a:lnTo>
                  <a:lnTo>
                    <a:pt x="3482467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4181" y="5103114"/>
              <a:ext cx="3779520" cy="2435860"/>
            </a:xfrm>
            <a:custGeom>
              <a:avLst/>
              <a:gdLst/>
              <a:ahLst/>
              <a:cxnLst/>
              <a:rect l="l" t="t" r="r" b="b"/>
              <a:pathLst>
                <a:path w="3779520" h="2435859">
                  <a:moveTo>
                    <a:pt x="0" y="297053"/>
                  </a:moveTo>
                  <a:lnTo>
                    <a:pt x="3887" y="248863"/>
                  </a:lnTo>
                  <a:lnTo>
                    <a:pt x="15143" y="203151"/>
                  </a:lnTo>
                  <a:lnTo>
                    <a:pt x="33156" y="160528"/>
                  </a:lnTo>
                  <a:lnTo>
                    <a:pt x="57312" y="121606"/>
                  </a:lnTo>
                  <a:lnTo>
                    <a:pt x="87002" y="86995"/>
                  </a:lnTo>
                  <a:lnTo>
                    <a:pt x="121614" y="57306"/>
                  </a:lnTo>
                  <a:lnTo>
                    <a:pt x="160535" y="33151"/>
                  </a:lnTo>
                  <a:lnTo>
                    <a:pt x="203154" y="15141"/>
                  </a:lnTo>
                  <a:lnTo>
                    <a:pt x="248860" y="3887"/>
                  </a:lnTo>
                  <a:lnTo>
                    <a:pt x="297040" y="0"/>
                  </a:lnTo>
                  <a:lnTo>
                    <a:pt x="3482467" y="0"/>
                  </a:lnTo>
                  <a:lnTo>
                    <a:pt x="3530656" y="3887"/>
                  </a:lnTo>
                  <a:lnTo>
                    <a:pt x="3576368" y="15141"/>
                  </a:lnTo>
                  <a:lnTo>
                    <a:pt x="3618991" y="33151"/>
                  </a:lnTo>
                  <a:lnTo>
                    <a:pt x="3657913" y="57306"/>
                  </a:lnTo>
                  <a:lnTo>
                    <a:pt x="3692525" y="86994"/>
                  </a:lnTo>
                  <a:lnTo>
                    <a:pt x="3722213" y="121606"/>
                  </a:lnTo>
                  <a:lnTo>
                    <a:pt x="3746368" y="160528"/>
                  </a:lnTo>
                  <a:lnTo>
                    <a:pt x="3764378" y="203151"/>
                  </a:lnTo>
                  <a:lnTo>
                    <a:pt x="3775632" y="248863"/>
                  </a:lnTo>
                  <a:lnTo>
                    <a:pt x="3779520" y="297053"/>
                  </a:lnTo>
                  <a:lnTo>
                    <a:pt x="3779520" y="2138311"/>
                  </a:lnTo>
                  <a:lnTo>
                    <a:pt x="3775632" y="2186491"/>
                  </a:lnTo>
                  <a:lnTo>
                    <a:pt x="3764378" y="2232197"/>
                  </a:lnTo>
                  <a:lnTo>
                    <a:pt x="3746368" y="2274816"/>
                  </a:lnTo>
                  <a:lnTo>
                    <a:pt x="3722213" y="2313737"/>
                  </a:lnTo>
                  <a:lnTo>
                    <a:pt x="3692525" y="2348349"/>
                  </a:lnTo>
                  <a:lnTo>
                    <a:pt x="3657913" y="2378039"/>
                  </a:lnTo>
                  <a:lnTo>
                    <a:pt x="3618991" y="2402195"/>
                  </a:lnTo>
                  <a:lnTo>
                    <a:pt x="3576368" y="2420208"/>
                  </a:lnTo>
                  <a:lnTo>
                    <a:pt x="3530656" y="2431464"/>
                  </a:lnTo>
                  <a:lnTo>
                    <a:pt x="3482467" y="2435352"/>
                  </a:lnTo>
                  <a:lnTo>
                    <a:pt x="297040" y="2435352"/>
                  </a:lnTo>
                  <a:lnTo>
                    <a:pt x="248860" y="2431464"/>
                  </a:lnTo>
                  <a:lnTo>
                    <a:pt x="203154" y="2420208"/>
                  </a:lnTo>
                  <a:lnTo>
                    <a:pt x="160535" y="2402195"/>
                  </a:lnTo>
                  <a:lnTo>
                    <a:pt x="121614" y="2378039"/>
                  </a:lnTo>
                  <a:lnTo>
                    <a:pt x="87002" y="2348349"/>
                  </a:lnTo>
                  <a:lnTo>
                    <a:pt x="57312" y="2313737"/>
                  </a:lnTo>
                  <a:lnTo>
                    <a:pt x="33156" y="2274816"/>
                  </a:lnTo>
                  <a:lnTo>
                    <a:pt x="15143" y="2232197"/>
                  </a:lnTo>
                  <a:lnTo>
                    <a:pt x="3887" y="2186491"/>
                  </a:lnTo>
                  <a:lnTo>
                    <a:pt x="0" y="2138311"/>
                  </a:lnTo>
                  <a:lnTo>
                    <a:pt x="0" y="297053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1090" y="5303011"/>
            <a:ext cx="3340100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Provisions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400"/>
              </a:lnSpc>
              <a:spcBef>
                <a:spcPts val="819"/>
              </a:spcBef>
            </a:pP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Adequate</a:t>
            </a:r>
            <a:r>
              <a:rPr sz="15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facilities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personnel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provided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sporting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events,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appropriate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endParaRPr sz="155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660391" y="5091684"/>
            <a:ext cx="3802379" cy="2458720"/>
            <a:chOff x="4660391" y="5091684"/>
            <a:chExt cx="3802379" cy="2458720"/>
          </a:xfrm>
        </p:grpSpPr>
        <p:sp>
          <p:nvSpPr>
            <p:cNvPr id="17" name="object 17"/>
            <p:cNvSpPr/>
            <p:nvPr/>
          </p:nvSpPr>
          <p:spPr>
            <a:xfrm>
              <a:off x="4671821" y="5103114"/>
              <a:ext cx="3779520" cy="2435860"/>
            </a:xfrm>
            <a:custGeom>
              <a:avLst/>
              <a:gdLst/>
              <a:ahLst/>
              <a:cxnLst/>
              <a:rect l="l" t="t" r="r" b="b"/>
              <a:pathLst>
                <a:path w="3779520" h="2435859">
                  <a:moveTo>
                    <a:pt x="3482467" y="0"/>
                  </a:moveTo>
                  <a:lnTo>
                    <a:pt x="297052" y="0"/>
                  </a:lnTo>
                  <a:lnTo>
                    <a:pt x="248863" y="3887"/>
                  </a:lnTo>
                  <a:lnTo>
                    <a:pt x="203151" y="15141"/>
                  </a:lnTo>
                  <a:lnTo>
                    <a:pt x="160528" y="33151"/>
                  </a:lnTo>
                  <a:lnTo>
                    <a:pt x="121606" y="57306"/>
                  </a:lnTo>
                  <a:lnTo>
                    <a:pt x="86994" y="86995"/>
                  </a:lnTo>
                  <a:lnTo>
                    <a:pt x="57306" y="121606"/>
                  </a:lnTo>
                  <a:lnTo>
                    <a:pt x="33151" y="160528"/>
                  </a:lnTo>
                  <a:lnTo>
                    <a:pt x="15141" y="203151"/>
                  </a:lnTo>
                  <a:lnTo>
                    <a:pt x="3887" y="248863"/>
                  </a:lnTo>
                  <a:lnTo>
                    <a:pt x="0" y="297053"/>
                  </a:lnTo>
                  <a:lnTo>
                    <a:pt x="0" y="2138311"/>
                  </a:lnTo>
                  <a:lnTo>
                    <a:pt x="3887" y="2186491"/>
                  </a:lnTo>
                  <a:lnTo>
                    <a:pt x="15141" y="2232197"/>
                  </a:lnTo>
                  <a:lnTo>
                    <a:pt x="33151" y="2274816"/>
                  </a:lnTo>
                  <a:lnTo>
                    <a:pt x="57306" y="2313737"/>
                  </a:lnTo>
                  <a:lnTo>
                    <a:pt x="86995" y="2348349"/>
                  </a:lnTo>
                  <a:lnTo>
                    <a:pt x="121606" y="2378039"/>
                  </a:lnTo>
                  <a:lnTo>
                    <a:pt x="160528" y="2402195"/>
                  </a:lnTo>
                  <a:lnTo>
                    <a:pt x="203151" y="2420208"/>
                  </a:lnTo>
                  <a:lnTo>
                    <a:pt x="248863" y="2431464"/>
                  </a:lnTo>
                  <a:lnTo>
                    <a:pt x="297052" y="2435352"/>
                  </a:lnTo>
                  <a:lnTo>
                    <a:pt x="3482467" y="2435352"/>
                  </a:lnTo>
                  <a:lnTo>
                    <a:pt x="3530656" y="2431464"/>
                  </a:lnTo>
                  <a:lnTo>
                    <a:pt x="3576368" y="2420208"/>
                  </a:lnTo>
                  <a:lnTo>
                    <a:pt x="3618991" y="2402195"/>
                  </a:lnTo>
                  <a:lnTo>
                    <a:pt x="3657913" y="2378039"/>
                  </a:lnTo>
                  <a:lnTo>
                    <a:pt x="3692525" y="2348349"/>
                  </a:lnTo>
                  <a:lnTo>
                    <a:pt x="3722213" y="2313737"/>
                  </a:lnTo>
                  <a:lnTo>
                    <a:pt x="3746368" y="2274816"/>
                  </a:lnTo>
                  <a:lnTo>
                    <a:pt x="3764378" y="2232197"/>
                  </a:lnTo>
                  <a:lnTo>
                    <a:pt x="3775632" y="2186491"/>
                  </a:lnTo>
                  <a:lnTo>
                    <a:pt x="3779520" y="2138311"/>
                  </a:lnTo>
                  <a:lnTo>
                    <a:pt x="3779520" y="297053"/>
                  </a:lnTo>
                  <a:lnTo>
                    <a:pt x="3775632" y="248863"/>
                  </a:lnTo>
                  <a:lnTo>
                    <a:pt x="3764378" y="203151"/>
                  </a:lnTo>
                  <a:lnTo>
                    <a:pt x="3746368" y="160528"/>
                  </a:lnTo>
                  <a:lnTo>
                    <a:pt x="3722213" y="121606"/>
                  </a:lnTo>
                  <a:lnTo>
                    <a:pt x="3692525" y="86994"/>
                  </a:lnTo>
                  <a:lnTo>
                    <a:pt x="3657913" y="57306"/>
                  </a:lnTo>
                  <a:lnTo>
                    <a:pt x="3618991" y="33151"/>
                  </a:lnTo>
                  <a:lnTo>
                    <a:pt x="3576368" y="15141"/>
                  </a:lnTo>
                  <a:lnTo>
                    <a:pt x="3530656" y="3887"/>
                  </a:lnTo>
                  <a:lnTo>
                    <a:pt x="3482467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71821" y="5103114"/>
              <a:ext cx="3779520" cy="2435860"/>
            </a:xfrm>
            <a:custGeom>
              <a:avLst/>
              <a:gdLst/>
              <a:ahLst/>
              <a:cxnLst/>
              <a:rect l="l" t="t" r="r" b="b"/>
              <a:pathLst>
                <a:path w="3779520" h="2435859">
                  <a:moveTo>
                    <a:pt x="0" y="297053"/>
                  </a:moveTo>
                  <a:lnTo>
                    <a:pt x="3887" y="248863"/>
                  </a:lnTo>
                  <a:lnTo>
                    <a:pt x="15141" y="203151"/>
                  </a:lnTo>
                  <a:lnTo>
                    <a:pt x="33151" y="160528"/>
                  </a:lnTo>
                  <a:lnTo>
                    <a:pt x="57306" y="121606"/>
                  </a:lnTo>
                  <a:lnTo>
                    <a:pt x="86994" y="86995"/>
                  </a:lnTo>
                  <a:lnTo>
                    <a:pt x="121606" y="57306"/>
                  </a:lnTo>
                  <a:lnTo>
                    <a:pt x="160528" y="33151"/>
                  </a:lnTo>
                  <a:lnTo>
                    <a:pt x="203151" y="15141"/>
                  </a:lnTo>
                  <a:lnTo>
                    <a:pt x="248863" y="3887"/>
                  </a:lnTo>
                  <a:lnTo>
                    <a:pt x="297052" y="0"/>
                  </a:lnTo>
                  <a:lnTo>
                    <a:pt x="3482467" y="0"/>
                  </a:lnTo>
                  <a:lnTo>
                    <a:pt x="3530656" y="3887"/>
                  </a:lnTo>
                  <a:lnTo>
                    <a:pt x="3576368" y="15141"/>
                  </a:lnTo>
                  <a:lnTo>
                    <a:pt x="3618991" y="33151"/>
                  </a:lnTo>
                  <a:lnTo>
                    <a:pt x="3657913" y="57306"/>
                  </a:lnTo>
                  <a:lnTo>
                    <a:pt x="3692525" y="86994"/>
                  </a:lnTo>
                  <a:lnTo>
                    <a:pt x="3722213" y="121606"/>
                  </a:lnTo>
                  <a:lnTo>
                    <a:pt x="3746368" y="160528"/>
                  </a:lnTo>
                  <a:lnTo>
                    <a:pt x="3764378" y="203151"/>
                  </a:lnTo>
                  <a:lnTo>
                    <a:pt x="3775632" y="248863"/>
                  </a:lnTo>
                  <a:lnTo>
                    <a:pt x="3779520" y="297053"/>
                  </a:lnTo>
                  <a:lnTo>
                    <a:pt x="3779520" y="2138311"/>
                  </a:lnTo>
                  <a:lnTo>
                    <a:pt x="3775632" y="2186491"/>
                  </a:lnTo>
                  <a:lnTo>
                    <a:pt x="3764378" y="2232197"/>
                  </a:lnTo>
                  <a:lnTo>
                    <a:pt x="3746368" y="2274816"/>
                  </a:lnTo>
                  <a:lnTo>
                    <a:pt x="3722213" y="2313737"/>
                  </a:lnTo>
                  <a:lnTo>
                    <a:pt x="3692525" y="2348349"/>
                  </a:lnTo>
                  <a:lnTo>
                    <a:pt x="3657913" y="2378039"/>
                  </a:lnTo>
                  <a:lnTo>
                    <a:pt x="3618991" y="2402195"/>
                  </a:lnTo>
                  <a:lnTo>
                    <a:pt x="3576368" y="2420208"/>
                  </a:lnTo>
                  <a:lnTo>
                    <a:pt x="3530656" y="2431464"/>
                  </a:lnTo>
                  <a:lnTo>
                    <a:pt x="3482467" y="2435352"/>
                  </a:lnTo>
                  <a:lnTo>
                    <a:pt x="297052" y="2435352"/>
                  </a:lnTo>
                  <a:lnTo>
                    <a:pt x="248863" y="2431464"/>
                  </a:lnTo>
                  <a:lnTo>
                    <a:pt x="203151" y="2420208"/>
                  </a:lnTo>
                  <a:lnTo>
                    <a:pt x="160528" y="2402195"/>
                  </a:lnTo>
                  <a:lnTo>
                    <a:pt x="121606" y="2378039"/>
                  </a:lnTo>
                  <a:lnTo>
                    <a:pt x="86995" y="2348349"/>
                  </a:lnTo>
                  <a:lnTo>
                    <a:pt x="57306" y="2313737"/>
                  </a:lnTo>
                  <a:lnTo>
                    <a:pt x="33151" y="2274816"/>
                  </a:lnTo>
                  <a:lnTo>
                    <a:pt x="15141" y="2232197"/>
                  </a:lnTo>
                  <a:lnTo>
                    <a:pt x="3887" y="2186491"/>
                  </a:lnTo>
                  <a:lnTo>
                    <a:pt x="0" y="2138311"/>
                  </a:lnTo>
                  <a:lnTo>
                    <a:pt x="0" y="297053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879594" y="5303011"/>
            <a:ext cx="3176270" cy="1993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Regulatory</a:t>
            </a:r>
            <a:r>
              <a:rPr sz="18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Oversight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  <a:spcBef>
                <a:spcPts val="819"/>
              </a:spcBef>
            </a:pP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Governing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bodies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maintain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oversight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of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sport,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updating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guidelines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new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information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0" dirty="0">
                <a:solidFill>
                  <a:srgbClr val="FFFFFF"/>
                </a:solidFill>
                <a:latin typeface="Verdana"/>
                <a:cs typeface="Verdana"/>
              </a:rPr>
              <a:t>becomes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available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sport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evolves.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870" y="496646"/>
            <a:ext cx="8802370" cy="567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50" spc="-95" dirty="0"/>
              <a:t>Case</a:t>
            </a:r>
            <a:r>
              <a:rPr sz="3550" spc="-50" dirty="0"/>
              <a:t> </a:t>
            </a:r>
            <a:r>
              <a:rPr sz="3550" dirty="0"/>
              <a:t>Study:</a:t>
            </a:r>
            <a:r>
              <a:rPr sz="3550" spc="-40" dirty="0"/>
              <a:t> </a:t>
            </a:r>
            <a:r>
              <a:rPr sz="3550" dirty="0"/>
              <a:t>Smoldon</a:t>
            </a:r>
            <a:r>
              <a:rPr sz="3550" spc="-35" dirty="0"/>
              <a:t> </a:t>
            </a:r>
            <a:r>
              <a:rPr sz="3550" spc="50" dirty="0"/>
              <a:t>v</a:t>
            </a:r>
            <a:r>
              <a:rPr sz="3550" spc="-35" dirty="0"/>
              <a:t> </a:t>
            </a:r>
            <a:r>
              <a:rPr sz="3550" spc="175" dirty="0"/>
              <a:t>Whitworth</a:t>
            </a:r>
            <a:r>
              <a:rPr sz="3550" spc="-65" dirty="0"/>
              <a:t> </a:t>
            </a:r>
            <a:r>
              <a:rPr sz="3550" spc="90" dirty="0"/>
              <a:t>&amp;</a:t>
            </a:r>
            <a:r>
              <a:rPr sz="3550" spc="-20" dirty="0"/>
              <a:t> </a:t>
            </a:r>
            <a:r>
              <a:rPr sz="3550" spc="45" dirty="0"/>
              <a:t>Nolan</a:t>
            </a:r>
            <a:endParaRPr sz="3550"/>
          </a:p>
        </p:txBody>
      </p:sp>
      <p:grpSp>
        <p:nvGrpSpPr>
          <p:cNvPr id="3" name="object 3"/>
          <p:cNvGrpSpPr/>
          <p:nvPr/>
        </p:nvGrpSpPr>
        <p:grpSpPr>
          <a:xfrm>
            <a:off x="739140" y="1488947"/>
            <a:ext cx="1100455" cy="6209030"/>
            <a:chOff x="739140" y="1488947"/>
            <a:chExt cx="1100455" cy="6209030"/>
          </a:xfrm>
        </p:grpSpPr>
        <p:sp>
          <p:nvSpPr>
            <p:cNvPr id="4" name="object 4"/>
            <p:cNvSpPr/>
            <p:nvPr/>
          </p:nvSpPr>
          <p:spPr>
            <a:xfrm>
              <a:off x="955548" y="1488947"/>
              <a:ext cx="22860" cy="6209030"/>
            </a:xfrm>
            <a:custGeom>
              <a:avLst/>
              <a:gdLst/>
              <a:ahLst/>
              <a:cxnLst/>
              <a:rect l="l" t="t" r="r" b="b"/>
              <a:pathLst>
                <a:path w="22859" h="6209030">
                  <a:moveTo>
                    <a:pt x="17741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203657"/>
                  </a:lnTo>
                  <a:lnTo>
                    <a:pt x="5118" y="6208776"/>
                  </a:lnTo>
                  <a:lnTo>
                    <a:pt x="17741" y="6208776"/>
                  </a:lnTo>
                  <a:lnTo>
                    <a:pt x="22860" y="6203657"/>
                  </a:lnTo>
                  <a:lnTo>
                    <a:pt x="22860" y="5079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2812" y="19126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F1B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570" y="1707641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4" h="434339">
                  <a:moveTo>
                    <a:pt x="218693" y="0"/>
                  </a:moveTo>
                  <a:lnTo>
                    <a:pt x="217170" y="0"/>
                  </a:lnTo>
                  <a:lnTo>
                    <a:pt x="167375" y="5738"/>
                  </a:lnTo>
                  <a:lnTo>
                    <a:pt x="121664" y="22082"/>
                  </a:lnTo>
                  <a:lnTo>
                    <a:pt x="81341" y="47726"/>
                  </a:lnTo>
                  <a:lnTo>
                    <a:pt x="47710" y="81362"/>
                  </a:lnTo>
                  <a:lnTo>
                    <a:pt x="22073" y="121686"/>
                  </a:lnTo>
                  <a:lnTo>
                    <a:pt x="5735" y="167391"/>
                  </a:lnTo>
                  <a:lnTo>
                    <a:pt x="0" y="217169"/>
                  </a:lnTo>
                  <a:lnTo>
                    <a:pt x="5735" y="266948"/>
                  </a:lnTo>
                  <a:lnTo>
                    <a:pt x="22073" y="312653"/>
                  </a:lnTo>
                  <a:lnTo>
                    <a:pt x="47710" y="352977"/>
                  </a:lnTo>
                  <a:lnTo>
                    <a:pt x="81341" y="386613"/>
                  </a:lnTo>
                  <a:lnTo>
                    <a:pt x="121664" y="412257"/>
                  </a:lnTo>
                  <a:lnTo>
                    <a:pt x="167375" y="428601"/>
                  </a:lnTo>
                  <a:lnTo>
                    <a:pt x="217170" y="434339"/>
                  </a:lnTo>
                  <a:lnTo>
                    <a:pt x="218693" y="434339"/>
                  </a:lnTo>
                  <a:lnTo>
                    <a:pt x="268488" y="428601"/>
                  </a:lnTo>
                  <a:lnTo>
                    <a:pt x="314199" y="412257"/>
                  </a:lnTo>
                  <a:lnTo>
                    <a:pt x="354522" y="386613"/>
                  </a:lnTo>
                  <a:lnTo>
                    <a:pt x="388153" y="352977"/>
                  </a:lnTo>
                  <a:lnTo>
                    <a:pt x="413790" y="312653"/>
                  </a:lnTo>
                  <a:lnTo>
                    <a:pt x="430128" y="266948"/>
                  </a:lnTo>
                  <a:lnTo>
                    <a:pt x="435864" y="217169"/>
                  </a:lnTo>
                  <a:lnTo>
                    <a:pt x="430128" y="167391"/>
                  </a:lnTo>
                  <a:lnTo>
                    <a:pt x="413790" y="121686"/>
                  </a:lnTo>
                  <a:lnTo>
                    <a:pt x="388153" y="81362"/>
                  </a:lnTo>
                  <a:lnTo>
                    <a:pt x="354522" y="47726"/>
                  </a:lnTo>
                  <a:lnTo>
                    <a:pt x="314199" y="22082"/>
                  </a:lnTo>
                  <a:lnTo>
                    <a:pt x="268488" y="57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570" y="1707641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4" h="434339">
                  <a:moveTo>
                    <a:pt x="0" y="217169"/>
                  </a:moveTo>
                  <a:lnTo>
                    <a:pt x="5735" y="167391"/>
                  </a:lnTo>
                  <a:lnTo>
                    <a:pt x="22073" y="121686"/>
                  </a:lnTo>
                  <a:lnTo>
                    <a:pt x="47710" y="81362"/>
                  </a:lnTo>
                  <a:lnTo>
                    <a:pt x="81341" y="47726"/>
                  </a:lnTo>
                  <a:lnTo>
                    <a:pt x="121664" y="22082"/>
                  </a:lnTo>
                  <a:lnTo>
                    <a:pt x="167375" y="5738"/>
                  </a:lnTo>
                  <a:lnTo>
                    <a:pt x="217170" y="0"/>
                  </a:lnTo>
                  <a:lnTo>
                    <a:pt x="218693" y="0"/>
                  </a:lnTo>
                  <a:lnTo>
                    <a:pt x="268488" y="5738"/>
                  </a:lnTo>
                  <a:lnTo>
                    <a:pt x="314199" y="22082"/>
                  </a:lnTo>
                  <a:lnTo>
                    <a:pt x="354522" y="47726"/>
                  </a:lnTo>
                  <a:lnTo>
                    <a:pt x="388153" y="81362"/>
                  </a:lnTo>
                  <a:lnTo>
                    <a:pt x="413790" y="121686"/>
                  </a:lnTo>
                  <a:lnTo>
                    <a:pt x="430128" y="167391"/>
                  </a:lnTo>
                  <a:lnTo>
                    <a:pt x="435864" y="217169"/>
                  </a:lnTo>
                  <a:lnTo>
                    <a:pt x="430128" y="266948"/>
                  </a:lnTo>
                  <a:lnTo>
                    <a:pt x="413790" y="312653"/>
                  </a:lnTo>
                  <a:lnTo>
                    <a:pt x="388153" y="352977"/>
                  </a:lnTo>
                  <a:lnTo>
                    <a:pt x="354522" y="386613"/>
                  </a:lnTo>
                  <a:lnTo>
                    <a:pt x="314199" y="412257"/>
                  </a:lnTo>
                  <a:lnTo>
                    <a:pt x="268488" y="428601"/>
                  </a:lnTo>
                  <a:lnTo>
                    <a:pt x="218693" y="434339"/>
                  </a:lnTo>
                  <a:lnTo>
                    <a:pt x="217170" y="434339"/>
                  </a:lnTo>
                  <a:lnTo>
                    <a:pt x="167375" y="428601"/>
                  </a:lnTo>
                  <a:lnTo>
                    <a:pt x="121664" y="412257"/>
                  </a:lnTo>
                  <a:lnTo>
                    <a:pt x="81341" y="386613"/>
                  </a:lnTo>
                  <a:lnTo>
                    <a:pt x="47710" y="352977"/>
                  </a:lnTo>
                  <a:lnTo>
                    <a:pt x="22073" y="312653"/>
                  </a:lnTo>
                  <a:lnTo>
                    <a:pt x="5735" y="266948"/>
                  </a:lnTo>
                  <a:lnTo>
                    <a:pt x="0" y="217169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3353" y="1712722"/>
            <a:ext cx="189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9426" y="1657604"/>
            <a:ext cx="1133221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Smoldon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Whitworth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130" dirty="0">
                <a:solidFill>
                  <a:srgbClr val="FFFFFF"/>
                </a:solidFill>
                <a:latin typeface="Verdana"/>
                <a:cs typeface="Verdana"/>
              </a:rPr>
              <a:t>&amp;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Nolan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[1997]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 ELR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249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involved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young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rugby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player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suffered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spinal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injuries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match.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case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referee's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enforcing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rules,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particularly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those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related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scrummaging.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9140" y="3296411"/>
            <a:ext cx="1100455" cy="459105"/>
            <a:chOff x="739140" y="3296411"/>
            <a:chExt cx="1100455" cy="459105"/>
          </a:xfrm>
        </p:grpSpPr>
        <p:sp>
          <p:nvSpPr>
            <p:cNvPr id="11" name="object 11"/>
            <p:cNvSpPr/>
            <p:nvPr/>
          </p:nvSpPr>
          <p:spPr>
            <a:xfrm>
              <a:off x="1162812" y="35128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D64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570" y="33078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2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3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2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0570" y="33078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2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2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3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2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3353" y="3312998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9426" y="3258439"/>
            <a:ext cx="114001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175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Appeal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held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referee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owed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players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enforce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Laws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4" dirty="0">
                <a:solidFill>
                  <a:srgbClr val="FFFFFF"/>
                </a:solidFill>
                <a:latin typeface="Verdana"/>
                <a:cs typeface="Verdana"/>
              </a:rPr>
              <a:t>Game,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especially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those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designed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safety.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referee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failing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dangerous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collapsing </a:t>
            </a:r>
            <a:r>
              <a:rPr sz="1500" spc="-175" dirty="0">
                <a:solidFill>
                  <a:srgbClr val="FFFFFF"/>
                </a:solidFill>
                <a:latin typeface="Verdana"/>
                <a:cs typeface="Verdana"/>
              </a:rPr>
              <a:t>scrums,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ultimately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led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plaintiff's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injury.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9140" y="4896611"/>
            <a:ext cx="1100455" cy="459105"/>
            <a:chOff x="739140" y="4896611"/>
            <a:chExt cx="1100455" cy="459105"/>
          </a:xfrm>
        </p:grpSpPr>
        <p:sp>
          <p:nvSpPr>
            <p:cNvPr id="17" name="object 17"/>
            <p:cNvSpPr/>
            <p:nvPr/>
          </p:nvSpPr>
          <p:spPr>
            <a:xfrm>
              <a:off x="1162812" y="51130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DD7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0570" y="49080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2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4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2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0570" y="49080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2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2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4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2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3353" y="4914138"/>
            <a:ext cx="189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9426" y="4859273"/>
            <a:ext cx="1140650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Distinguishing</a:t>
            </a:r>
            <a:r>
              <a:rPr sz="175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Features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distinguished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mere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errors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judgment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referee's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apply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rules.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emphasized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particularly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high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dealing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young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inexperienced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players.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9140" y="6496811"/>
            <a:ext cx="1100455" cy="459105"/>
            <a:chOff x="739140" y="6496811"/>
            <a:chExt cx="1100455" cy="459105"/>
          </a:xfrm>
        </p:grpSpPr>
        <p:sp>
          <p:nvSpPr>
            <p:cNvPr id="23" name="object 23"/>
            <p:cNvSpPr/>
            <p:nvPr/>
          </p:nvSpPr>
          <p:spPr>
            <a:xfrm>
              <a:off x="1162812" y="67132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59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47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0570" y="65082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1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3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1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0570" y="65082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1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1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3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1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73353" y="6514845"/>
            <a:ext cx="189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1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19426" y="6459982"/>
            <a:ext cx="1187513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500"/>
              </a:lnSpc>
              <a:spcBef>
                <a:spcPts val="844"/>
              </a:spcBef>
            </a:pP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reinforced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importance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strict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enforcement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sports,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especially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junior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levels.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led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increased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emphasis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referee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training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accountability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player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high-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aspects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play.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016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Spectator</a:t>
            </a:r>
            <a:r>
              <a:rPr sz="4400" spc="-15" dirty="0"/>
              <a:t> </a:t>
            </a:r>
            <a:r>
              <a:rPr sz="4400" dirty="0"/>
              <a:t>Safety and</a:t>
            </a:r>
            <a:r>
              <a:rPr sz="4400" spc="15" dirty="0"/>
              <a:t> </a:t>
            </a:r>
            <a:r>
              <a:rPr sz="4400" spc="70" dirty="0"/>
              <a:t>Liability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2231517"/>
            <a:ext cx="3918585" cy="32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Spectators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organizers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venue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operators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spectators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attending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events.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includes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providing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safe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environment,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adequate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crowd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measures,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protection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foreseeable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risks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associated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684" y="2231517"/>
            <a:ext cx="3938270" cy="3249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recognize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balance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spectator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maintaining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excitement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atmosphere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live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protection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required </a:t>
            </a:r>
            <a:r>
              <a:rPr sz="1850" spc="-254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20" dirty="0">
                <a:solidFill>
                  <a:srgbClr val="FFFFFF"/>
                </a:solidFill>
                <a:latin typeface="Verdana"/>
                <a:cs typeface="Verdana"/>
              </a:rPr>
              <a:t>vary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depending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nature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risks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involved.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6121" y="2231517"/>
            <a:ext cx="3922395" cy="4773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Assumption</a:t>
            </a:r>
            <a:r>
              <a:rPr sz="2200" spc="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39"/>
              </a:spcBef>
            </a:pP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spectators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generally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considered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accept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certain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inherent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associated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watching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live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4" dirty="0">
                <a:solidFill>
                  <a:srgbClr val="FFFFFF"/>
                </a:solidFill>
                <a:latin typeface="Verdana"/>
                <a:cs typeface="Verdana"/>
              </a:rPr>
              <a:t>(e.g.,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possibility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being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hit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stray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ball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cricket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65" dirty="0">
                <a:solidFill>
                  <a:srgbClr val="FFFFFF"/>
                </a:solidFill>
                <a:latin typeface="Verdana"/>
                <a:cs typeface="Verdana"/>
              </a:rPr>
              <a:t>baseball),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does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absolve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organizers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take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reasonable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precautions.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extent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assumed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4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depend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such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spectator's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position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venue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familiarity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endParaRPr sz="1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43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95"/>
              </a:spcBef>
            </a:pPr>
            <a:r>
              <a:rPr sz="4300" spc="-100" dirty="0"/>
              <a:t>Case</a:t>
            </a:r>
            <a:r>
              <a:rPr sz="4300" spc="-95" dirty="0"/>
              <a:t> </a:t>
            </a:r>
            <a:r>
              <a:rPr sz="4300" dirty="0"/>
              <a:t>Study:</a:t>
            </a:r>
            <a:r>
              <a:rPr sz="4300" spc="-60" dirty="0"/>
              <a:t> </a:t>
            </a:r>
            <a:r>
              <a:rPr sz="4300" spc="120" dirty="0"/>
              <a:t>Wooldridge</a:t>
            </a:r>
            <a:r>
              <a:rPr sz="4300" spc="-50" dirty="0"/>
              <a:t> </a:t>
            </a:r>
            <a:r>
              <a:rPr sz="4300" dirty="0"/>
              <a:t>v</a:t>
            </a:r>
            <a:r>
              <a:rPr sz="4300" spc="-90" dirty="0"/>
              <a:t> </a:t>
            </a:r>
            <a:r>
              <a:rPr sz="4300" spc="-10" dirty="0"/>
              <a:t>Sumner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801623" y="2223516"/>
            <a:ext cx="546100" cy="546100"/>
            <a:chOff x="801623" y="2223516"/>
            <a:chExt cx="546100" cy="546100"/>
          </a:xfrm>
        </p:grpSpPr>
        <p:sp>
          <p:nvSpPr>
            <p:cNvPr id="4" name="object 4"/>
            <p:cNvSpPr/>
            <p:nvPr/>
          </p:nvSpPr>
          <p:spPr>
            <a:xfrm>
              <a:off x="813053" y="2234946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261365" y="0"/>
                  </a:moveTo>
                  <a:lnTo>
                    <a:pt x="214385" y="4209"/>
                  </a:lnTo>
                  <a:lnTo>
                    <a:pt x="170167" y="16345"/>
                  </a:lnTo>
                  <a:lnTo>
                    <a:pt x="129449" y="35672"/>
                  </a:lnTo>
                  <a:lnTo>
                    <a:pt x="92971" y="61453"/>
                  </a:lnTo>
                  <a:lnTo>
                    <a:pt x="61470" y="92950"/>
                  </a:lnTo>
                  <a:lnTo>
                    <a:pt x="35684" y="129427"/>
                  </a:lnTo>
                  <a:lnTo>
                    <a:pt x="16351" y="170146"/>
                  </a:lnTo>
                  <a:lnTo>
                    <a:pt x="4210" y="214371"/>
                  </a:lnTo>
                  <a:lnTo>
                    <a:pt x="0" y="261365"/>
                  </a:lnTo>
                  <a:lnTo>
                    <a:pt x="4210" y="308360"/>
                  </a:lnTo>
                  <a:lnTo>
                    <a:pt x="16351" y="352585"/>
                  </a:lnTo>
                  <a:lnTo>
                    <a:pt x="35684" y="393304"/>
                  </a:lnTo>
                  <a:lnTo>
                    <a:pt x="61470" y="429781"/>
                  </a:lnTo>
                  <a:lnTo>
                    <a:pt x="92971" y="461278"/>
                  </a:lnTo>
                  <a:lnTo>
                    <a:pt x="129449" y="487059"/>
                  </a:lnTo>
                  <a:lnTo>
                    <a:pt x="170167" y="506386"/>
                  </a:lnTo>
                  <a:lnTo>
                    <a:pt x="214385" y="518522"/>
                  </a:lnTo>
                  <a:lnTo>
                    <a:pt x="261365" y="522731"/>
                  </a:lnTo>
                  <a:lnTo>
                    <a:pt x="308346" y="518522"/>
                  </a:lnTo>
                  <a:lnTo>
                    <a:pt x="352564" y="506386"/>
                  </a:lnTo>
                  <a:lnTo>
                    <a:pt x="393282" y="487059"/>
                  </a:lnTo>
                  <a:lnTo>
                    <a:pt x="429760" y="461278"/>
                  </a:lnTo>
                  <a:lnTo>
                    <a:pt x="461261" y="429781"/>
                  </a:lnTo>
                  <a:lnTo>
                    <a:pt x="487047" y="393304"/>
                  </a:lnTo>
                  <a:lnTo>
                    <a:pt x="506380" y="352585"/>
                  </a:lnTo>
                  <a:lnTo>
                    <a:pt x="518521" y="308360"/>
                  </a:lnTo>
                  <a:lnTo>
                    <a:pt x="522732" y="261365"/>
                  </a:lnTo>
                  <a:lnTo>
                    <a:pt x="518521" y="214371"/>
                  </a:lnTo>
                  <a:lnTo>
                    <a:pt x="506380" y="170146"/>
                  </a:lnTo>
                  <a:lnTo>
                    <a:pt x="487047" y="129427"/>
                  </a:lnTo>
                  <a:lnTo>
                    <a:pt x="461261" y="92950"/>
                  </a:lnTo>
                  <a:lnTo>
                    <a:pt x="429760" y="61453"/>
                  </a:lnTo>
                  <a:lnTo>
                    <a:pt x="393282" y="35672"/>
                  </a:lnTo>
                  <a:lnTo>
                    <a:pt x="352564" y="16345"/>
                  </a:lnTo>
                  <a:lnTo>
                    <a:pt x="308346" y="4209"/>
                  </a:lnTo>
                  <a:lnTo>
                    <a:pt x="261365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053" y="2234946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0" y="261365"/>
                  </a:moveTo>
                  <a:lnTo>
                    <a:pt x="4210" y="214371"/>
                  </a:lnTo>
                  <a:lnTo>
                    <a:pt x="16351" y="170146"/>
                  </a:lnTo>
                  <a:lnTo>
                    <a:pt x="35684" y="129427"/>
                  </a:lnTo>
                  <a:lnTo>
                    <a:pt x="61470" y="92950"/>
                  </a:lnTo>
                  <a:lnTo>
                    <a:pt x="92971" y="61453"/>
                  </a:lnTo>
                  <a:lnTo>
                    <a:pt x="129449" y="35672"/>
                  </a:lnTo>
                  <a:lnTo>
                    <a:pt x="170167" y="16345"/>
                  </a:lnTo>
                  <a:lnTo>
                    <a:pt x="214385" y="4209"/>
                  </a:lnTo>
                  <a:lnTo>
                    <a:pt x="261365" y="0"/>
                  </a:lnTo>
                  <a:lnTo>
                    <a:pt x="308346" y="4209"/>
                  </a:lnTo>
                  <a:lnTo>
                    <a:pt x="352564" y="16345"/>
                  </a:lnTo>
                  <a:lnTo>
                    <a:pt x="393282" y="35672"/>
                  </a:lnTo>
                  <a:lnTo>
                    <a:pt x="429760" y="61453"/>
                  </a:lnTo>
                  <a:lnTo>
                    <a:pt x="461261" y="92950"/>
                  </a:lnTo>
                  <a:lnTo>
                    <a:pt x="487047" y="129427"/>
                  </a:lnTo>
                  <a:lnTo>
                    <a:pt x="506380" y="170146"/>
                  </a:lnTo>
                  <a:lnTo>
                    <a:pt x="518521" y="214371"/>
                  </a:lnTo>
                  <a:lnTo>
                    <a:pt x="522732" y="261365"/>
                  </a:lnTo>
                  <a:lnTo>
                    <a:pt x="518521" y="308360"/>
                  </a:lnTo>
                  <a:lnTo>
                    <a:pt x="506380" y="352585"/>
                  </a:lnTo>
                  <a:lnTo>
                    <a:pt x="487047" y="393304"/>
                  </a:lnTo>
                  <a:lnTo>
                    <a:pt x="461261" y="429781"/>
                  </a:lnTo>
                  <a:lnTo>
                    <a:pt x="429760" y="461278"/>
                  </a:lnTo>
                  <a:lnTo>
                    <a:pt x="393282" y="487059"/>
                  </a:lnTo>
                  <a:lnTo>
                    <a:pt x="352564" y="506386"/>
                  </a:lnTo>
                  <a:lnTo>
                    <a:pt x="308346" y="518522"/>
                  </a:lnTo>
                  <a:lnTo>
                    <a:pt x="261365" y="522731"/>
                  </a:lnTo>
                  <a:lnTo>
                    <a:pt x="214385" y="518522"/>
                  </a:lnTo>
                  <a:lnTo>
                    <a:pt x="170167" y="506386"/>
                  </a:lnTo>
                  <a:lnTo>
                    <a:pt x="129449" y="487059"/>
                  </a:lnTo>
                  <a:lnTo>
                    <a:pt x="92971" y="461278"/>
                  </a:lnTo>
                  <a:lnTo>
                    <a:pt x="61470" y="429781"/>
                  </a:lnTo>
                  <a:lnTo>
                    <a:pt x="35684" y="393304"/>
                  </a:lnTo>
                  <a:lnTo>
                    <a:pt x="16351" y="352585"/>
                  </a:lnTo>
                  <a:lnTo>
                    <a:pt x="4210" y="308360"/>
                  </a:lnTo>
                  <a:lnTo>
                    <a:pt x="0" y="261365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63879" y="2244090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5241" y="2206244"/>
            <a:ext cx="5601970" cy="1948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4300"/>
              </a:lnSpc>
              <a:spcBef>
                <a:spcPts val="960"/>
              </a:spcBef>
            </a:pP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Wooldridge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Sumner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[1963]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QB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43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involved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spectator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injured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horse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competition.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addressed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owed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participants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spectators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events.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20356" y="2223516"/>
            <a:ext cx="546100" cy="546100"/>
            <a:chOff x="7420356" y="2223516"/>
            <a:chExt cx="546100" cy="546100"/>
          </a:xfrm>
        </p:grpSpPr>
        <p:sp>
          <p:nvSpPr>
            <p:cNvPr id="9" name="object 9"/>
            <p:cNvSpPr/>
            <p:nvPr/>
          </p:nvSpPr>
          <p:spPr>
            <a:xfrm>
              <a:off x="7431786" y="2234946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261366" y="0"/>
                  </a:moveTo>
                  <a:lnTo>
                    <a:pt x="214371" y="4209"/>
                  </a:lnTo>
                  <a:lnTo>
                    <a:pt x="170146" y="16345"/>
                  </a:lnTo>
                  <a:lnTo>
                    <a:pt x="129427" y="35672"/>
                  </a:lnTo>
                  <a:lnTo>
                    <a:pt x="92950" y="61453"/>
                  </a:lnTo>
                  <a:lnTo>
                    <a:pt x="61453" y="92950"/>
                  </a:lnTo>
                  <a:lnTo>
                    <a:pt x="35672" y="129427"/>
                  </a:lnTo>
                  <a:lnTo>
                    <a:pt x="16345" y="170146"/>
                  </a:lnTo>
                  <a:lnTo>
                    <a:pt x="4209" y="214371"/>
                  </a:lnTo>
                  <a:lnTo>
                    <a:pt x="0" y="261365"/>
                  </a:lnTo>
                  <a:lnTo>
                    <a:pt x="4209" y="308360"/>
                  </a:lnTo>
                  <a:lnTo>
                    <a:pt x="16345" y="352585"/>
                  </a:lnTo>
                  <a:lnTo>
                    <a:pt x="35672" y="393304"/>
                  </a:lnTo>
                  <a:lnTo>
                    <a:pt x="61453" y="429781"/>
                  </a:lnTo>
                  <a:lnTo>
                    <a:pt x="92950" y="461278"/>
                  </a:lnTo>
                  <a:lnTo>
                    <a:pt x="129427" y="487059"/>
                  </a:lnTo>
                  <a:lnTo>
                    <a:pt x="170146" y="506386"/>
                  </a:lnTo>
                  <a:lnTo>
                    <a:pt x="214371" y="518522"/>
                  </a:lnTo>
                  <a:lnTo>
                    <a:pt x="261366" y="522731"/>
                  </a:lnTo>
                  <a:lnTo>
                    <a:pt x="308360" y="518522"/>
                  </a:lnTo>
                  <a:lnTo>
                    <a:pt x="352585" y="506386"/>
                  </a:lnTo>
                  <a:lnTo>
                    <a:pt x="393304" y="487059"/>
                  </a:lnTo>
                  <a:lnTo>
                    <a:pt x="429781" y="461278"/>
                  </a:lnTo>
                  <a:lnTo>
                    <a:pt x="461278" y="429781"/>
                  </a:lnTo>
                  <a:lnTo>
                    <a:pt x="487059" y="393304"/>
                  </a:lnTo>
                  <a:lnTo>
                    <a:pt x="506386" y="352585"/>
                  </a:lnTo>
                  <a:lnTo>
                    <a:pt x="518522" y="308360"/>
                  </a:lnTo>
                  <a:lnTo>
                    <a:pt x="522732" y="261365"/>
                  </a:lnTo>
                  <a:lnTo>
                    <a:pt x="518522" y="214371"/>
                  </a:lnTo>
                  <a:lnTo>
                    <a:pt x="506386" y="170146"/>
                  </a:lnTo>
                  <a:lnTo>
                    <a:pt x="487059" y="129427"/>
                  </a:lnTo>
                  <a:lnTo>
                    <a:pt x="461278" y="92950"/>
                  </a:lnTo>
                  <a:lnTo>
                    <a:pt x="429781" y="61453"/>
                  </a:lnTo>
                  <a:lnTo>
                    <a:pt x="393304" y="35672"/>
                  </a:lnTo>
                  <a:lnTo>
                    <a:pt x="352585" y="16345"/>
                  </a:lnTo>
                  <a:lnTo>
                    <a:pt x="308360" y="4209"/>
                  </a:lnTo>
                  <a:lnTo>
                    <a:pt x="261366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31786" y="2234946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0" y="261365"/>
                  </a:moveTo>
                  <a:lnTo>
                    <a:pt x="4209" y="214371"/>
                  </a:lnTo>
                  <a:lnTo>
                    <a:pt x="16345" y="170146"/>
                  </a:lnTo>
                  <a:lnTo>
                    <a:pt x="35672" y="129427"/>
                  </a:lnTo>
                  <a:lnTo>
                    <a:pt x="61453" y="92950"/>
                  </a:lnTo>
                  <a:lnTo>
                    <a:pt x="92950" y="61453"/>
                  </a:lnTo>
                  <a:lnTo>
                    <a:pt x="129427" y="35672"/>
                  </a:lnTo>
                  <a:lnTo>
                    <a:pt x="170146" y="16345"/>
                  </a:lnTo>
                  <a:lnTo>
                    <a:pt x="214371" y="4209"/>
                  </a:lnTo>
                  <a:lnTo>
                    <a:pt x="261366" y="0"/>
                  </a:lnTo>
                  <a:lnTo>
                    <a:pt x="308360" y="4209"/>
                  </a:lnTo>
                  <a:lnTo>
                    <a:pt x="352585" y="16345"/>
                  </a:lnTo>
                  <a:lnTo>
                    <a:pt x="393304" y="35672"/>
                  </a:lnTo>
                  <a:lnTo>
                    <a:pt x="429781" y="61453"/>
                  </a:lnTo>
                  <a:lnTo>
                    <a:pt x="461278" y="92950"/>
                  </a:lnTo>
                  <a:lnTo>
                    <a:pt x="487059" y="129427"/>
                  </a:lnTo>
                  <a:lnTo>
                    <a:pt x="506386" y="170146"/>
                  </a:lnTo>
                  <a:lnTo>
                    <a:pt x="518522" y="214371"/>
                  </a:lnTo>
                  <a:lnTo>
                    <a:pt x="522732" y="261365"/>
                  </a:lnTo>
                  <a:lnTo>
                    <a:pt x="518522" y="308360"/>
                  </a:lnTo>
                  <a:lnTo>
                    <a:pt x="506386" y="352585"/>
                  </a:lnTo>
                  <a:lnTo>
                    <a:pt x="487059" y="393304"/>
                  </a:lnTo>
                  <a:lnTo>
                    <a:pt x="461278" y="429781"/>
                  </a:lnTo>
                  <a:lnTo>
                    <a:pt x="429781" y="461278"/>
                  </a:lnTo>
                  <a:lnTo>
                    <a:pt x="393304" y="487059"/>
                  </a:lnTo>
                  <a:lnTo>
                    <a:pt x="352585" y="506386"/>
                  </a:lnTo>
                  <a:lnTo>
                    <a:pt x="308360" y="518522"/>
                  </a:lnTo>
                  <a:lnTo>
                    <a:pt x="261366" y="522731"/>
                  </a:lnTo>
                  <a:lnTo>
                    <a:pt x="214371" y="518522"/>
                  </a:lnTo>
                  <a:lnTo>
                    <a:pt x="170146" y="506386"/>
                  </a:lnTo>
                  <a:lnTo>
                    <a:pt x="129427" y="487059"/>
                  </a:lnTo>
                  <a:lnTo>
                    <a:pt x="92950" y="461278"/>
                  </a:lnTo>
                  <a:lnTo>
                    <a:pt x="61453" y="429781"/>
                  </a:lnTo>
                  <a:lnTo>
                    <a:pt x="35672" y="393304"/>
                  </a:lnTo>
                  <a:lnTo>
                    <a:pt x="16345" y="352585"/>
                  </a:lnTo>
                  <a:lnTo>
                    <a:pt x="4209" y="308360"/>
                  </a:lnTo>
                  <a:lnTo>
                    <a:pt x="0" y="261365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82916" y="2244090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74228" y="2206244"/>
            <a:ext cx="5528945" cy="2317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215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4300"/>
              </a:lnSpc>
              <a:spcBef>
                <a:spcPts val="960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Appeal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held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spectators,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breached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only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if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show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reckless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disregard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spectator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safety.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Mere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errors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judgment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lapses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heat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sufficient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establish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negligence.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1623" y="5055108"/>
            <a:ext cx="546100" cy="546100"/>
            <a:chOff x="801623" y="5055108"/>
            <a:chExt cx="546100" cy="546100"/>
          </a:xfrm>
        </p:grpSpPr>
        <p:sp>
          <p:nvSpPr>
            <p:cNvPr id="14" name="object 14"/>
            <p:cNvSpPr/>
            <p:nvPr/>
          </p:nvSpPr>
          <p:spPr>
            <a:xfrm>
              <a:off x="813053" y="5066538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261365" y="0"/>
                  </a:moveTo>
                  <a:lnTo>
                    <a:pt x="214385" y="4209"/>
                  </a:lnTo>
                  <a:lnTo>
                    <a:pt x="170167" y="16345"/>
                  </a:lnTo>
                  <a:lnTo>
                    <a:pt x="129449" y="35672"/>
                  </a:lnTo>
                  <a:lnTo>
                    <a:pt x="92971" y="61453"/>
                  </a:lnTo>
                  <a:lnTo>
                    <a:pt x="61470" y="92950"/>
                  </a:lnTo>
                  <a:lnTo>
                    <a:pt x="35684" y="129427"/>
                  </a:lnTo>
                  <a:lnTo>
                    <a:pt x="16351" y="170146"/>
                  </a:lnTo>
                  <a:lnTo>
                    <a:pt x="4210" y="214371"/>
                  </a:lnTo>
                  <a:lnTo>
                    <a:pt x="0" y="261366"/>
                  </a:lnTo>
                  <a:lnTo>
                    <a:pt x="4210" y="308360"/>
                  </a:lnTo>
                  <a:lnTo>
                    <a:pt x="16351" y="352585"/>
                  </a:lnTo>
                  <a:lnTo>
                    <a:pt x="35684" y="393304"/>
                  </a:lnTo>
                  <a:lnTo>
                    <a:pt x="61470" y="429781"/>
                  </a:lnTo>
                  <a:lnTo>
                    <a:pt x="92971" y="461278"/>
                  </a:lnTo>
                  <a:lnTo>
                    <a:pt x="129449" y="487059"/>
                  </a:lnTo>
                  <a:lnTo>
                    <a:pt x="170167" y="506386"/>
                  </a:lnTo>
                  <a:lnTo>
                    <a:pt x="214385" y="518522"/>
                  </a:lnTo>
                  <a:lnTo>
                    <a:pt x="261365" y="522731"/>
                  </a:lnTo>
                  <a:lnTo>
                    <a:pt x="308346" y="518522"/>
                  </a:lnTo>
                  <a:lnTo>
                    <a:pt x="352564" y="506386"/>
                  </a:lnTo>
                  <a:lnTo>
                    <a:pt x="393282" y="487059"/>
                  </a:lnTo>
                  <a:lnTo>
                    <a:pt x="429760" y="461278"/>
                  </a:lnTo>
                  <a:lnTo>
                    <a:pt x="461261" y="429781"/>
                  </a:lnTo>
                  <a:lnTo>
                    <a:pt x="487047" y="393304"/>
                  </a:lnTo>
                  <a:lnTo>
                    <a:pt x="506380" y="352585"/>
                  </a:lnTo>
                  <a:lnTo>
                    <a:pt x="518521" y="308360"/>
                  </a:lnTo>
                  <a:lnTo>
                    <a:pt x="522732" y="261366"/>
                  </a:lnTo>
                  <a:lnTo>
                    <a:pt x="518521" y="214371"/>
                  </a:lnTo>
                  <a:lnTo>
                    <a:pt x="506380" y="170146"/>
                  </a:lnTo>
                  <a:lnTo>
                    <a:pt x="487047" y="129427"/>
                  </a:lnTo>
                  <a:lnTo>
                    <a:pt x="461261" y="92950"/>
                  </a:lnTo>
                  <a:lnTo>
                    <a:pt x="429760" y="61453"/>
                  </a:lnTo>
                  <a:lnTo>
                    <a:pt x="393282" y="35672"/>
                  </a:lnTo>
                  <a:lnTo>
                    <a:pt x="352564" y="16345"/>
                  </a:lnTo>
                  <a:lnTo>
                    <a:pt x="308346" y="4209"/>
                  </a:lnTo>
                  <a:lnTo>
                    <a:pt x="261365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13053" y="5066538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0" y="261366"/>
                  </a:moveTo>
                  <a:lnTo>
                    <a:pt x="4210" y="214371"/>
                  </a:lnTo>
                  <a:lnTo>
                    <a:pt x="16351" y="170146"/>
                  </a:lnTo>
                  <a:lnTo>
                    <a:pt x="35684" y="129427"/>
                  </a:lnTo>
                  <a:lnTo>
                    <a:pt x="61470" y="92950"/>
                  </a:lnTo>
                  <a:lnTo>
                    <a:pt x="92971" y="61453"/>
                  </a:lnTo>
                  <a:lnTo>
                    <a:pt x="129449" y="35672"/>
                  </a:lnTo>
                  <a:lnTo>
                    <a:pt x="170167" y="16345"/>
                  </a:lnTo>
                  <a:lnTo>
                    <a:pt x="214385" y="4209"/>
                  </a:lnTo>
                  <a:lnTo>
                    <a:pt x="261365" y="0"/>
                  </a:lnTo>
                  <a:lnTo>
                    <a:pt x="308346" y="4209"/>
                  </a:lnTo>
                  <a:lnTo>
                    <a:pt x="352564" y="16345"/>
                  </a:lnTo>
                  <a:lnTo>
                    <a:pt x="393282" y="35672"/>
                  </a:lnTo>
                  <a:lnTo>
                    <a:pt x="429760" y="61453"/>
                  </a:lnTo>
                  <a:lnTo>
                    <a:pt x="461261" y="92950"/>
                  </a:lnTo>
                  <a:lnTo>
                    <a:pt x="487047" y="129427"/>
                  </a:lnTo>
                  <a:lnTo>
                    <a:pt x="506380" y="170146"/>
                  </a:lnTo>
                  <a:lnTo>
                    <a:pt x="518521" y="214371"/>
                  </a:lnTo>
                  <a:lnTo>
                    <a:pt x="522732" y="261366"/>
                  </a:lnTo>
                  <a:lnTo>
                    <a:pt x="518521" y="308360"/>
                  </a:lnTo>
                  <a:lnTo>
                    <a:pt x="506380" y="352585"/>
                  </a:lnTo>
                  <a:lnTo>
                    <a:pt x="487047" y="393304"/>
                  </a:lnTo>
                  <a:lnTo>
                    <a:pt x="461261" y="429781"/>
                  </a:lnTo>
                  <a:lnTo>
                    <a:pt x="429760" y="461278"/>
                  </a:lnTo>
                  <a:lnTo>
                    <a:pt x="393282" y="487059"/>
                  </a:lnTo>
                  <a:lnTo>
                    <a:pt x="352564" y="506386"/>
                  </a:lnTo>
                  <a:lnTo>
                    <a:pt x="308346" y="518522"/>
                  </a:lnTo>
                  <a:lnTo>
                    <a:pt x="261365" y="522731"/>
                  </a:lnTo>
                  <a:lnTo>
                    <a:pt x="214385" y="518522"/>
                  </a:lnTo>
                  <a:lnTo>
                    <a:pt x="170167" y="506386"/>
                  </a:lnTo>
                  <a:lnTo>
                    <a:pt x="129449" y="487059"/>
                  </a:lnTo>
                  <a:lnTo>
                    <a:pt x="92971" y="461278"/>
                  </a:lnTo>
                  <a:lnTo>
                    <a:pt x="61470" y="429781"/>
                  </a:lnTo>
                  <a:lnTo>
                    <a:pt x="35684" y="393304"/>
                  </a:lnTo>
                  <a:lnTo>
                    <a:pt x="16351" y="352585"/>
                  </a:lnTo>
                  <a:lnTo>
                    <a:pt x="4210" y="308360"/>
                  </a:lnTo>
                  <a:lnTo>
                    <a:pt x="0" y="261366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63879" y="5076825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5241" y="5039105"/>
            <a:ext cx="5506085" cy="158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30" dirty="0">
                <a:solidFill>
                  <a:srgbClr val="FFFFFF"/>
                </a:solidFill>
                <a:latin typeface="Arial"/>
                <a:cs typeface="Arial"/>
              </a:rPr>
              <a:t>Reckless</a:t>
            </a:r>
            <a:r>
              <a:rPr sz="21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50" dirty="0">
                <a:solidFill>
                  <a:srgbClr val="FFFFFF"/>
                </a:solidFill>
                <a:latin typeface="Arial"/>
                <a:cs typeface="Arial"/>
              </a:rPr>
              <a:t>Disregard</a:t>
            </a: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 Standard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  <a:spcBef>
                <a:spcPts val="955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introduced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concept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"reckless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disregard"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threshold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liability,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setting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high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bar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spectators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prove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participants.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20356" y="5055108"/>
            <a:ext cx="546100" cy="546100"/>
            <a:chOff x="7420356" y="5055108"/>
            <a:chExt cx="546100" cy="546100"/>
          </a:xfrm>
        </p:grpSpPr>
        <p:sp>
          <p:nvSpPr>
            <p:cNvPr id="19" name="object 19"/>
            <p:cNvSpPr/>
            <p:nvPr/>
          </p:nvSpPr>
          <p:spPr>
            <a:xfrm>
              <a:off x="7431786" y="5066538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261366" y="0"/>
                  </a:moveTo>
                  <a:lnTo>
                    <a:pt x="214371" y="4209"/>
                  </a:lnTo>
                  <a:lnTo>
                    <a:pt x="170146" y="16345"/>
                  </a:lnTo>
                  <a:lnTo>
                    <a:pt x="129427" y="35672"/>
                  </a:lnTo>
                  <a:lnTo>
                    <a:pt x="92950" y="61453"/>
                  </a:lnTo>
                  <a:lnTo>
                    <a:pt x="61453" y="92950"/>
                  </a:lnTo>
                  <a:lnTo>
                    <a:pt x="35672" y="129427"/>
                  </a:lnTo>
                  <a:lnTo>
                    <a:pt x="16345" y="170146"/>
                  </a:lnTo>
                  <a:lnTo>
                    <a:pt x="4209" y="214371"/>
                  </a:lnTo>
                  <a:lnTo>
                    <a:pt x="0" y="261366"/>
                  </a:lnTo>
                  <a:lnTo>
                    <a:pt x="4209" y="308360"/>
                  </a:lnTo>
                  <a:lnTo>
                    <a:pt x="16345" y="352585"/>
                  </a:lnTo>
                  <a:lnTo>
                    <a:pt x="35672" y="393304"/>
                  </a:lnTo>
                  <a:lnTo>
                    <a:pt x="61453" y="429781"/>
                  </a:lnTo>
                  <a:lnTo>
                    <a:pt x="92950" y="461278"/>
                  </a:lnTo>
                  <a:lnTo>
                    <a:pt x="129427" y="487059"/>
                  </a:lnTo>
                  <a:lnTo>
                    <a:pt x="170146" y="506386"/>
                  </a:lnTo>
                  <a:lnTo>
                    <a:pt x="214371" y="518522"/>
                  </a:lnTo>
                  <a:lnTo>
                    <a:pt x="261366" y="522731"/>
                  </a:lnTo>
                  <a:lnTo>
                    <a:pt x="308360" y="518522"/>
                  </a:lnTo>
                  <a:lnTo>
                    <a:pt x="352585" y="506386"/>
                  </a:lnTo>
                  <a:lnTo>
                    <a:pt x="393304" y="487059"/>
                  </a:lnTo>
                  <a:lnTo>
                    <a:pt x="429781" y="461278"/>
                  </a:lnTo>
                  <a:lnTo>
                    <a:pt x="461278" y="429781"/>
                  </a:lnTo>
                  <a:lnTo>
                    <a:pt x="487059" y="393304"/>
                  </a:lnTo>
                  <a:lnTo>
                    <a:pt x="506386" y="352585"/>
                  </a:lnTo>
                  <a:lnTo>
                    <a:pt x="518522" y="308360"/>
                  </a:lnTo>
                  <a:lnTo>
                    <a:pt x="522732" y="261366"/>
                  </a:lnTo>
                  <a:lnTo>
                    <a:pt x="518522" y="214371"/>
                  </a:lnTo>
                  <a:lnTo>
                    <a:pt x="506386" y="170146"/>
                  </a:lnTo>
                  <a:lnTo>
                    <a:pt x="487059" y="129427"/>
                  </a:lnTo>
                  <a:lnTo>
                    <a:pt x="461278" y="92950"/>
                  </a:lnTo>
                  <a:lnTo>
                    <a:pt x="429781" y="61453"/>
                  </a:lnTo>
                  <a:lnTo>
                    <a:pt x="393304" y="35672"/>
                  </a:lnTo>
                  <a:lnTo>
                    <a:pt x="352585" y="16345"/>
                  </a:lnTo>
                  <a:lnTo>
                    <a:pt x="308360" y="4209"/>
                  </a:lnTo>
                  <a:lnTo>
                    <a:pt x="261366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1786" y="5066538"/>
              <a:ext cx="523240" cy="523240"/>
            </a:xfrm>
            <a:custGeom>
              <a:avLst/>
              <a:gdLst/>
              <a:ahLst/>
              <a:cxnLst/>
              <a:rect l="l" t="t" r="r" b="b"/>
              <a:pathLst>
                <a:path w="523240" h="523239">
                  <a:moveTo>
                    <a:pt x="0" y="261366"/>
                  </a:moveTo>
                  <a:lnTo>
                    <a:pt x="4209" y="214371"/>
                  </a:lnTo>
                  <a:lnTo>
                    <a:pt x="16345" y="170146"/>
                  </a:lnTo>
                  <a:lnTo>
                    <a:pt x="35672" y="129427"/>
                  </a:lnTo>
                  <a:lnTo>
                    <a:pt x="61453" y="92950"/>
                  </a:lnTo>
                  <a:lnTo>
                    <a:pt x="92950" y="61453"/>
                  </a:lnTo>
                  <a:lnTo>
                    <a:pt x="129427" y="35672"/>
                  </a:lnTo>
                  <a:lnTo>
                    <a:pt x="170146" y="16345"/>
                  </a:lnTo>
                  <a:lnTo>
                    <a:pt x="214371" y="4209"/>
                  </a:lnTo>
                  <a:lnTo>
                    <a:pt x="261366" y="0"/>
                  </a:lnTo>
                  <a:lnTo>
                    <a:pt x="308360" y="4209"/>
                  </a:lnTo>
                  <a:lnTo>
                    <a:pt x="352585" y="16345"/>
                  </a:lnTo>
                  <a:lnTo>
                    <a:pt x="393304" y="35672"/>
                  </a:lnTo>
                  <a:lnTo>
                    <a:pt x="429781" y="61453"/>
                  </a:lnTo>
                  <a:lnTo>
                    <a:pt x="461278" y="92950"/>
                  </a:lnTo>
                  <a:lnTo>
                    <a:pt x="487059" y="129427"/>
                  </a:lnTo>
                  <a:lnTo>
                    <a:pt x="506386" y="170146"/>
                  </a:lnTo>
                  <a:lnTo>
                    <a:pt x="518522" y="214371"/>
                  </a:lnTo>
                  <a:lnTo>
                    <a:pt x="522732" y="261366"/>
                  </a:lnTo>
                  <a:lnTo>
                    <a:pt x="518522" y="308360"/>
                  </a:lnTo>
                  <a:lnTo>
                    <a:pt x="506386" y="352585"/>
                  </a:lnTo>
                  <a:lnTo>
                    <a:pt x="487059" y="393304"/>
                  </a:lnTo>
                  <a:lnTo>
                    <a:pt x="461278" y="429781"/>
                  </a:lnTo>
                  <a:lnTo>
                    <a:pt x="429781" y="461278"/>
                  </a:lnTo>
                  <a:lnTo>
                    <a:pt x="393304" y="487059"/>
                  </a:lnTo>
                  <a:lnTo>
                    <a:pt x="352585" y="506386"/>
                  </a:lnTo>
                  <a:lnTo>
                    <a:pt x="308360" y="518522"/>
                  </a:lnTo>
                  <a:lnTo>
                    <a:pt x="261366" y="522731"/>
                  </a:lnTo>
                  <a:lnTo>
                    <a:pt x="214371" y="518522"/>
                  </a:lnTo>
                  <a:lnTo>
                    <a:pt x="170146" y="506386"/>
                  </a:lnTo>
                  <a:lnTo>
                    <a:pt x="129427" y="487059"/>
                  </a:lnTo>
                  <a:lnTo>
                    <a:pt x="92950" y="461278"/>
                  </a:lnTo>
                  <a:lnTo>
                    <a:pt x="61453" y="429781"/>
                  </a:lnTo>
                  <a:lnTo>
                    <a:pt x="35672" y="393304"/>
                  </a:lnTo>
                  <a:lnTo>
                    <a:pt x="16345" y="352585"/>
                  </a:lnTo>
                  <a:lnTo>
                    <a:pt x="4209" y="308360"/>
                  </a:lnTo>
                  <a:lnTo>
                    <a:pt x="0" y="261366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82916" y="5076825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5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74228" y="5039105"/>
            <a:ext cx="5577205" cy="2317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4300"/>
              </a:lnSpc>
              <a:spcBef>
                <a:spcPts val="960"/>
              </a:spcBef>
            </a:pP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established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principle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widely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applied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spectator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cases,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balancing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participant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focus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spectators.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influenced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subsequent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cases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continues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shape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approach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spectator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law.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317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Inherent</a:t>
            </a:r>
            <a:r>
              <a:rPr sz="4400" spc="-40" dirty="0"/>
              <a:t> </a:t>
            </a:r>
            <a:r>
              <a:rPr sz="4400" spc="-60" dirty="0"/>
              <a:t>Risks</a:t>
            </a:r>
            <a:r>
              <a:rPr sz="4400" spc="-65" dirty="0"/>
              <a:t> </a:t>
            </a:r>
            <a:r>
              <a:rPr sz="4400" dirty="0"/>
              <a:t>in</a:t>
            </a:r>
            <a:r>
              <a:rPr sz="4400" spc="-35" dirty="0"/>
              <a:t> </a:t>
            </a:r>
            <a:r>
              <a:rPr sz="4400" spc="-10" dirty="0"/>
              <a:t>Sports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39695"/>
            <a:ext cx="597407" cy="5989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195" y="2927070"/>
            <a:ext cx="2925445" cy="39128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Voluntary</a:t>
            </a:r>
            <a:r>
              <a:rPr sz="2200" spc="3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Assumption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65"/>
              </a:spcBef>
            </a:pP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are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generally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considered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have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voluntarily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assumed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certain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inherent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associated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chosen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activity.</a:t>
            </a:r>
            <a:endParaRPr sz="1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principle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limit</a:t>
            </a:r>
            <a:endParaRPr sz="1850">
              <a:latin typeface="Verdana"/>
              <a:cs typeface="Verdana"/>
            </a:endParaRPr>
          </a:p>
          <a:p>
            <a:pPr marL="12700" marR="44450">
              <a:lnSpc>
                <a:spcPct val="135100"/>
              </a:lnSpc>
              <a:spcBef>
                <a:spcPts val="5"/>
              </a:spcBef>
            </a:pP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liability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injuries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resulting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accepted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risks.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615" y="2139695"/>
            <a:ext cx="597408" cy="59893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53915" y="2927070"/>
            <a:ext cx="2809240" cy="42938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Sport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Integrity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65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participants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unreasonable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harm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preserving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essential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character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appeal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Overly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restrictive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liability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could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fundamentally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alter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nature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40" dirty="0">
                <a:solidFill>
                  <a:srgbClr val="FFFFFF"/>
                </a:solidFill>
                <a:latin typeface="Verdana"/>
                <a:cs typeface="Verdana"/>
              </a:rPr>
              <a:t>many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2139695"/>
            <a:ext cx="597407" cy="59893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82585" y="2927070"/>
            <a:ext cx="2992120" cy="42938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Sport-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65"/>
              </a:spcBef>
            </a:pP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nature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extent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inherent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vary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widely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might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considered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acceptable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boxing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non-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contact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consider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context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norms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3447" y="2139695"/>
            <a:ext cx="597407" cy="59893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811382" y="2953257"/>
            <a:ext cx="2941320" cy="3534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Limits</a:t>
            </a:r>
            <a:r>
              <a:rPr sz="22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Assumption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Verdana"/>
                <a:cs typeface="Verdana"/>
              </a:rPr>
              <a:t>assume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normal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risks,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assume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negligent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behavior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goes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beyond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ordinary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course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Reckless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intentional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conduct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causing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can 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result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liability.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221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3650" spc="-85" dirty="0"/>
              <a:t>Case</a:t>
            </a:r>
            <a:r>
              <a:rPr sz="3650" spc="-95" dirty="0"/>
              <a:t> </a:t>
            </a:r>
            <a:r>
              <a:rPr sz="3650" dirty="0"/>
              <a:t>Study:</a:t>
            </a:r>
            <a:r>
              <a:rPr sz="3650" spc="-95" dirty="0"/>
              <a:t> </a:t>
            </a:r>
            <a:r>
              <a:rPr sz="3650" spc="114" dirty="0"/>
              <a:t>Caldwell</a:t>
            </a:r>
            <a:r>
              <a:rPr sz="3650" spc="-114" dirty="0"/>
              <a:t> </a:t>
            </a:r>
            <a:r>
              <a:rPr sz="3650" spc="50" dirty="0"/>
              <a:t>v</a:t>
            </a:r>
            <a:r>
              <a:rPr sz="3650" spc="-95" dirty="0"/>
              <a:t> </a:t>
            </a:r>
            <a:r>
              <a:rPr sz="3650" spc="-10" dirty="0"/>
              <a:t>Maguire</a:t>
            </a:r>
            <a:endParaRPr sz="3650"/>
          </a:p>
        </p:txBody>
      </p:sp>
      <p:sp>
        <p:nvSpPr>
          <p:cNvPr id="3" name="object 3"/>
          <p:cNvSpPr txBox="1"/>
          <p:nvPr/>
        </p:nvSpPr>
        <p:spPr>
          <a:xfrm>
            <a:off x="881888" y="2759709"/>
            <a:ext cx="2811780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400"/>
              </a:lnSpc>
              <a:spcBef>
                <a:spcPts val="835"/>
              </a:spcBef>
            </a:pP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Caldwell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8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Maguire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90" dirty="0">
                <a:solidFill>
                  <a:srgbClr val="FFFFFF"/>
                </a:solidFill>
                <a:latin typeface="Verdana"/>
                <a:cs typeface="Verdana"/>
              </a:rPr>
              <a:t>[2001]</a:t>
            </a:r>
            <a:r>
              <a:rPr sz="155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EWCA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Civ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0" dirty="0">
                <a:solidFill>
                  <a:srgbClr val="FFFFFF"/>
                </a:solidFill>
                <a:latin typeface="Verdana"/>
                <a:cs typeface="Verdana"/>
              </a:rPr>
              <a:t>1054</a:t>
            </a:r>
            <a:r>
              <a:rPr sz="155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professional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jockeys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horse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race.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plaintiff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jockey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injured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when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defendants'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horses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veered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his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path,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causing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collision.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examined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between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high-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stakes,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context.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944" y="1688592"/>
            <a:ext cx="13240512" cy="7940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1761" y="2759709"/>
            <a:ext cx="2912110" cy="453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400"/>
              </a:lnSpc>
              <a:spcBef>
                <a:spcPts val="835"/>
              </a:spcBef>
            </a:pP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Appeal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held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participants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fellow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competitors,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0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interpreted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context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of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sport's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realities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competitive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play.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found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defendants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had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breached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care,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their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actions,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contributing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accident,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were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realm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acceptable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horse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racing.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16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01890" y="2759709"/>
            <a:ext cx="2872740" cy="358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Established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400"/>
              </a:lnSpc>
              <a:spcBef>
                <a:spcPts val="835"/>
              </a:spcBef>
            </a:pP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court 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outlined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75" dirty="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FFFFFF"/>
                </a:solidFill>
                <a:latin typeface="Verdana"/>
                <a:cs typeface="Verdana"/>
              </a:rPr>
              <a:t>principles 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determining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5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550" spc="-165" dirty="0">
                <a:solidFill>
                  <a:srgbClr val="FFFFFF"/>
                </a:solidFill>
                <a:latin typeface="Verdana"/>
                <a:cs typeface="Verdana"/>
              </a:rPr>
              <a:t>sports: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sport's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nature,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rules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ethics,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risk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involved,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5" dirty="0">
                <a:solidFill>
                  <a:srgbClr val="FFFFFF"/>
                </a:solidFill>
                <a:latin typeface="Verdana"/>
                <a:cs typeface="Verdana"/>
              </a:rPr>
              <a:t>participant's 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level.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emphasized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Verdana"/>
                <a:cs typeface="Verdana"/>
              </a:rPr>
              <a:t>that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errors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0" dirty="0">
                <a:solidFill>
                  <a:srgbClr val="FFFFFF"/>
                </a:solidFill>
                <a:latin typeface="Verdana"/>
                <a:cs typeface="Verdana"/>
              </a:rPr>
              <a:t>judgment,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oversights,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lapses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Verdana"/>
                <a:cs typeface="Verdana"/>
              </a:rPr>
              <a:t>heat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competition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do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necessarily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constitute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30" dirty="0">
                <a:solidFill>
                  <a:srgbClr val="FFFFFF"/>
                </a:solidFill>
                <a:latin typeface="Verdana"/>
                <a:cs typeface="Verdana"/>
              </a:rPr>
              <a:t>negligence.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12018" y="2759709"/>
            <a:ext cx="2903855" cy="294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34500"/>
              </a:lnSpc>
              <a:spcBef>
                <a:spcPts val="830"/>
              </a:spcBef>
            </a:pP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refined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approach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7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sports,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recognizing</a:t>
            </a:r>
            <a:r>
              <a:rPr sz="15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unique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60" dirty="0">
                <a:solidFill>
                  <a:srgbClr val="FFFFFF"/>
                </a:solidFill>
                <a:latin typeface="Verdana"/>
                <a:cs typeface="Verdana"/>
              </a:rPr>
              <a:t>pressures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split-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second</a:t>
            </a:r>
            <a:r>
              <a:rPr sz="155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decision-</a:t>
            </a:r>
            <a:r>
              <a:rPr sz="1550" spc="-65" dirty="0">
                <a:solidFill>
                  <a:srgbClr val="FFFFFF"/>
                </a:solidFill>
                <a:latin typeface="Verdana"/>
                <a:cs typeface="Verdana"/>
              </a:rPr>
              <a:t>making 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involved.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0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60" dirty="0">
                <a:solidFill>
                  <a:srgbClr val="FFFFFF"/>
                </a:solidFill>
                <a:latin typeface="Verdana"/>
                <a:cs typeface="Verdana"/>
              </a:rPr>
              <a:t>has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been</a:t>
            </a:r>
            <a:r>
              <a:rPr sz="15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influential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550" spc="-145" dirty="0">
                <a:solidFill>
                  <a:srgbClr val="FFFFFF"/>
                </a:solidFill>
                <a:latin typeface="Verdana"/>
                <a:cs typeface="Verdana"/>
              </a:rPr>
              <a:t>subsequent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cases</a:t>
            </a:r>
            <a:r>
              <a:rPr sz="15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involving </a:t>
            </a:r>
            <a:r>
              <a:rPr sz="1550" spc="-120" dirty="0">
                <a:solidFill>
                  <a:srgbClr val="FFFFFF"/>
                </a:solidFill>
                <a:latin typeface="Verdana"/>
                <a:cs typeface="Verdana"/>
              </a:rPr>
              <a:t>participant-</a:t>
            </a:r>
            <a:r>
              <a:rPr sz="1550" spc="-130" dirty="0">
                <a:solidFill>
                  <a:srgbClr val="FFFFFF"/>
                </a:solidFill>
                <a:latin typeface="Verdana"/>
                <a:cs typeface="Verdana"/>
              </a:rPr>
              <a:t>to-</a:t>
            </a:r>
            <a:r>
              <a:rPr sz="1550" spc="-114" dirty="0">
                <a:solidFill>
                  <a:srgbClr val="FFFFFF"/>
                </a:solidFill>
                <a:latin typeface="Verdana"/>
                <a:cs typeface="Verdana"/>
              </a:rPr>
              <a:t>participant</a:t>
            </a:r>
            <a:r>
              <a:rPr sz="1550" spc="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liability </a:t>
            </a:r>
            <a:r>
              <a:rPr sz="1550" spc="-155" dirty="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sz="15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40" dirty="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sz="15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2977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Conclusion:</a:t>
            </a:r>
            <a:r>
              <a:rPr spc="-60" dirty="0"/>
              <a:t> </a:t>
            </a:r>
            <a:r>
              <a:rPr dirty="0"/>
              <a:t>The</a:t>
            </a:r>
            <a:r>
              <a:rPr spc="-70" dirty="0"/>
              <a:t> </a:t>
            </a:r>
            <a:r>
              <a:rPr dirty="0"/>
              <a:t>Future</a:t>
            </a:r>
            <a:r>
              <a:rPr spc="-55" dirty="0"/>
              <a:t> </a:t>
            </a:r>
            <a:r>
              <a:rPr spc="90" dirty="0"/>
              <a:t>of</a:t>
            </a:r>
            <a:r>
              <a:rPr spc="-55" dirty="0"/>
              <a:t> </a:t>
            </a:r>
            <a:r>
              <a:rPr dirty="0"/>
              <a:t>Negligence</a:t>
            </a:r>
            <a:r>
              <a:rPr spc="-75" dirty="0"/>
              <a:t> </a:t>
            </a:r>
            <a:r>
              <a:rPr dirty="0"/>
              <a:t>in</a:t>
            </a:r>
            <a:r>
              <a:rPr spc="-75" dirty="0"/>
              <a:t> </a:t>
            </a:r>
            <a:r>
              <a:rPr dirty="0"/>
              <a:t>Sports</a:t>
            </a:r>
            <a:r>
              <a:rPr spc="-55" dirty="0"/>
              <a:t> </a:t>
            </a:r>
            <a:r>
              <a:rPr spc="60" dirty="0"/>
              <a:t>Law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3900" y="1937004"/>
            <a:ext cx="6498590" cy="2604770"/>
            <a:chOff x="723900" y="1937004"/>
            <a:chExt cx="6498590" cy="2604770"/>
          </a:xfrm>
        </p:grpSpPr>
        <p:sp>
          <p:nvSpPr>
            <p:cNvPr id="4" name="object 4"/>
            <p:cNvSpPr/>
            <p:nvPr/>
          </p:nvSpPr>
          <p:spPr>
            <a:xfrm>
              <a:off x="735329" y="1948434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10">
                  <a:moveTo>
                    <a:pt x="6160262" y="0"/>
                  </a:moveTo>
                  <a:lnTo>
                    <a:pt x="315214" y="0"/>
                  </a:lnTo>
                  <a:lnTo>
                    <a:pt x="268633" y="3417"/>
                  </a:lnTo>
                  <a:lnTo>
                    <a:pt x="224174" y="13343"/>
                  </a:lnTo>
                  <a:lnTo>
                    <a:pt x="182326" y="29292"/>
                  </a:lnTo>
                  <a:lnTo>
                    <a:pt x="143575" y="50775"/>
                  </a:lnTo>
                  <a:lnTo>
                    <a:pt x="108408" y="77306"/>
                  </a:lnTo>
                  <a:lnTo>
                    <a:pt x="77315" y="108398"/>
                  </a:lnTo>
                  <a:lnTo>
                    <a:pt x="50781" y="143563"/>
                  </a:lnTo>
                  <a:lnTo>
                    <a:pt x="29296" y="182315"/>
                  </a:lnTo>
                  <a:lnTo>
                    <a:pt x="13345" y="224165"/>
                  </a:lnTo>
                  <a:lnTo>
                    <a:pt x="3417" y="268627"/>
                  </a:lnTo>
                  <a:lnTo>
                    <a:pt x="0" y="315213"/>
                  </a:lnTo>
                  <a:lnTo>
                    <a:pt x="0" y="2266441"/>
                  </a:lnTo>
                  <a:lnTo>
                    <a:pt x="3417" y="2313028"/>
                  </a:lnTo>
                  <a:lnTo>
                    <a:pt x="13345" y="2357490"/>
                  </a:lnTo>
                  <a:lnTo>
                    <a:pt x="29296" y="2399340"/>
                  </a:lnTo>
                  <a:lnTo>
                    <a:pt x="50781" y="2438092"/>
                  </a:lnTo>
                  <a:lnTo>
                    <a:pt x="77315" y="2473257"/>
                  </a:lnTo>
                  <a:lnTo>
                    <a:pt x="108408" y="2504349"/>
                  </a:lnTo>
                  <a:lnTo>
                    <a:pt x="143575" y="2530880"/>
                  </a:lnTo>
                  <a:lnTo>
                    <a:pt x="182326" y="2552363"/>
                  </a:lnTo>
                  <a:lnTo>
                    <a:pt x="224174" y="2568312"/>
                  </a:lnTo>
                  <a:lnTo>
                    <a:pt x="268633" y="2578238"/>
                  </a:lnTo>
                  <a:lnTo>
                    <a:pt x="315214" y="2581655"/>
                  </a:lnTo>
                  <a:lnTo>
                    <a:pt x="6160262" y="2581655"/>
                  </a:lnTo>
                  <a:lnTo>
                    <a:pt x="6206848" y="2578238"/>
                  </a:lnTo>
                  <a:lnTo>
                    <a:pt x="6251310" y="2568312"/>
                  </a:lnTo>
                  <a:lnTo>
                    <a:pt x="6293160" y="2552363"/>
                  </a:lnTo>
                  <a:lnTo>
                    <a:pt x="6331912" y="2530880"/>
                  </a:lnTo>
                  <a:lnTo>
                    <a:pt x="6367077" y="2504349"/>
                  </a:lnTo>
                  <a:lnTo>
                    <a:pt x="6398169" y="2473257"/>
                  </a:lnTo>
                  <a:lnTo>
                    <a:pt x="6424700" y="2438092"/>
                  </a:lnTo>
                  <a:lnTo>
                    <a:pt x="6446183" y="2399340"/>
                  </a:lnTo>
                  <a:lnTo>
                    <a:pt x="6462132" y="2357490"/>
                  </a:lnTo>
                  <a:lnTo>
                    <a:pt x="6472058" y="2313028"/>
                  </a:lnTo>
                  <a:lnTo>
                    <a:pt x="6475476" y="2266441"/>
                  </a:lnTo>
                  <a:lnTo>
                    <a:pt x="6475476" y="315213"/>
                  </a:lnTo>
                  <a:lnTo>
                    <a:pt x="6472058" y="268627"/>
                  </a:lnTo>
                  <a:lnTo>
                    <a:pt x="6462132" y="224165"/>
                  </a:lnTo>
                  <a:lnTo>
                    <a:pt x="6446183" y="182315"/>
                  </a:lnTo>
                  <a:lnTo>
                    <a:pt x="6424700" y="143563"/>
                  </a:lnTo>
                  <a:lnTo>
                    <a:pt x="6398169" y="108398"/>
                  </a:lnTo>
                  <a:lnTo>
                    <a:pt x="6367077" y="77306"/>
                  </a:lnTo>
                  <a:lnTo>
                    <a:pt x="6331912" y="50775"/>
                  </a:lnTo>
                  <a:lnTo>
                    <a:pt x="6293160" y="29292"/>
                  </a:lnTo>
                  <a:lnTo>
                    <a:pt x="6251310" y="13343"/>
                  </a:lnTo>
                  <a:lnTo>
                    <a:pt x="6206848" y="3417"/>
                  </a:lnTo>
                  <a:lnTo>
                    <a:pt x="616026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5329" y="1948434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10">
                  <a:moveTo>
                    <a:pt x="0" y="315213"/>
                  </a:moveTo>
                  <a:lnTo>
                    <a:pt x="3417" y="268627"/>
                  </a:lnTo>
                  <a:lnTo>
                    <a:pt x="13345" y="224165"/>
                  </a:lnTo>
                  <a:lnTo>
                    <a:pt x="29296" y="182315"/>
                  </a:lnTo>
                  <a:lnTo>
                    <a:pt x="50781" y="143563"/>
                  </a:lnTo>
                  <a:lnTo>
                    <a:pt x="77315" y="108398"/>
                  </a:lnTo>
                  <a:lnTo>
                    <a:pt x="108408" y="77306"/>
                  </a:lnTo>
                  <a:lnTo>
                    <a:pt x="143575" y="50775"/>
                  </a:lnTo>
                  <a:lnTo>
                    <a:pt x="182326" y="29292"/>
                  </a:lnTo>
                  <a:lnTo>
                    <a:pt x="224174" y="13343"/>
                  </a:lnTo>
                  <a:lnTo>
                    <a:pt x="268633" y="3417"/>
                  </a:lnTo>
                  <a:lnTo>
                    <a:pt x="315214" y="0"/>
                  </a:lnTo>
                  <a:lnTo>
                    <a:pt x="6160262" y="0"/>
                  </a:lnTo>
                  <a:lnTo>
                    <a:pt x="6206848" y="3417"/>
                  </a:lnTo>
                  <a:lnTo>
                    <a:pt x="6251310" y="13343"/>
                  </a:lnTo>
                  <a:lnTo>
                    <a:pt x="6293160" y="29292"/>
                  </a:lnTo>
                  <a:lnTo>
                    <a:pt x="6331912" y="50775"/>
                  </a:lnTo>
                  <a:lnTo>
                    <a:pt x="6367077" y="77306"/>
                  </a:lnTo>
                  <a:lnTo>
                    <a:pt x="6398169" y="108398"/>
                  </a:lnTo>
                  <a:lnTo>
                    <a:pt x="6424700" y="143563"/>
                  </a:lnTo>
                  <a:lnTo>
                    <a:pt x="6446183" y="182315"/>
                  </a:lnTo>
                  <a:lnTo>
                    <a:pt x="6462132" y="224165"/>
                  </a:lnTo>
                  <a:lnTo>
                    <a:pt x="6472058" y="268627"/>
                  </a:lnTo>
                  <a:lnTo>
                    <a:pt x="6475476" y="315213"/>
                  </a:lnTo>
                  <a:lnTo>
                    <a:pt x="6475476" y="2266441"/>
                  </a:lnTo>
                  <a:lnTo>
                    <a:pt x="6472058" y="2313028"/>
                  </a:lnTo>
                  <a:lnTo>
                    <a:pt x="6462132" y="2357490"/>
                  </a:lnTo>
                  <a:lnTo>
                    <a:pt x="6446183" y="2399340"/>
                  </a:lnTo>
                  <a:lnTo>
                    <a:pt x="6424700" y="2438092"/>
                  </a:lnTo>
                  <a:lnTo>
                    <a:pt x="6398169" y="2473257"/>
                  </a:lnTo>
                  <a:lnTo>
                    <a:pt x="6367077" y="2504349"/>
                  </a:lnTo>
                  <a:lnTo>
                    <a:pt x="6331912" y="2530880"/>
                  </a:lnTo>
                  <a:lnTo>
                    <a:pt x="6293160" y="2552363"/>
                  </a:lnTo>
                  <a:lnTo>
                    <a:pt x="6251310" y="2568312"/>
                  </a:lnTo>
                  <a:lnTo>
                    <a:pt x="6206848" y="2578238"/>
                  </a:lnTo>
                  <a:lnTo>
                    <a:pt x="6160262" y="2581655"/>
                  </a:lnTo>
                  <a:lnTo>
                    <a:pt x="315214" y="2581655"/>
                  </a:lnTo>
                  <a:lnTo>
                    <a:pt x="268633" y="2578238"/>
                  </a:lnTo>
                  <a:lnTo>
                    <a:pt x="224174" y="2568312"/>
                  </a:lnTo>
                  <a:lnTo>
                    <a:pt x="182326" y="2552363"/>
                  </a:lnTo>
                  <a:lnTo>
                    <a:pt x="143575" y="2530880"/>
                  </a:lnTo>
                  <a:lnTo>
                    <a:pt x="108408" y="2504349"/>
                  </a:lnTo>
                  <a:lnTo>
                    <a:pt x="77315" y="2473257"/>
                  </a:lnTo>
                  <a:lnTo>
                    <a:pt x="50781" y="2438092"/>
                  </a:lnTo>
                  <a:lnTo>
                    <a:pt x="29296" y="2399340"/>
                  </a:lnTo>
                  <a:lnTo>
                    <a:pt x="13345" y="2357490"/>
                  </a:lnTo>
                  <a:lnTo>
                    <a:pt x="3417" y="2313028"/>
                  </a:lnTo>
                  <a:lnTo>
                    <a:pt x="0" y="2266441"/>
                  </a:lnTo>
                  <a:lnTo>
                    <a:pt x="0" y="315213"/>
                  </a:lnTo>
                  <a:close/>
                </a:path>
              </a:pathLst>
            </a:custGeom>
            <a:ln w="22859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55649" y="2156586"/>
            <a:ext cx="5855970" cy="208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Evolving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1200"/>
              </a:lnSpc>
              <a:spcBef>
                <a:spcPts val="935"/>
              </a:spcBef>
            </a:pPr>
            <a:r>
              <a:rPr sz="1650" spc="-17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continue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evolve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new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research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70" dirty="0">
                <a:solidFill>
                  <a:srgbClr val="FFFFFF"/>
                </a:solidFill>
                <a:latin typeface="Verdana"/>
                <a:cs typeface="Verdana"/>
              </a:rPr>
              <a:t>emerges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injury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prevention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long-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term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impacts,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legal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standards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negligence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likely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adapt.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2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50" spc="-170" dirty="0">
                <a:solidFill>
                  <a:srgbClr val="FFFFFF"/>
                </a:solidFill>
                <a:latin typeface="Verdana"/>
                <a:cs typeface="Verdana"/>
              </a:rPr>
              <a:t>reassess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maintaining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essence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sports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ensuring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participant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safety.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09688" y="1937004"/>
            <a:ext cx="6498590" cy="2604770"/>
            <a:chOff x="7409688" y="1937004"/>
            <a:chExt cx="6498590" cy="2604770"/>
          </a:xfrm>
        </p:grpSpPr>
        <p:sp>
          <p:nvSpPr>
            <p:cNvPr id="8" name="object 8"/>
            <p:cNvSpPr/>
            <p:nvPr/>
          </p:nvSpPr>
          <p:spPr>
            <a:xfrm>
              <a:off x="7421118" y="1948434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10">
                  <a:moveTo>
                    <a:pt x="6160262" y="0"/>
                  </a:moveTo>
                  <a:lnTo>
                    <a:pt x="315213" y="0"/>
                  </a:lnTo>
                  <a:lnTo>
                    <a:pt x="268627" y="3417"/>
                  </a:lnTo>
                  <a:lnTo>
                    <a:pt x="224165" y="13343"/>
                  </a:lnTo>
                  <a:lnTo>
                    <a:pt x="182315" y="29292"/>
                  </a:lnTo>
                  <a:lnTo>
                    <a:pt x="143563" y="50775"/>
                  </a:lnTo>
                  <a:lnTo>
                    <a:pt x="108398" y="77306"/>
                  </a:lnTo>
                  <a:lnTo>
                    <a:pt x="77306" y="108398"/>
                  </a:lnTo>
                  <a:lnTo>
                    <a:pt x="50775" y="143563"/>
                  </a:lnTo>
                  <a:lnTo>
                    <a:pt x="29292" y="182315"/>
                  </a:lnTo>
                  <a:lnTo>
                    <a:pt x="13343" y="224165"/>
                  </a:lnTo>
                  <a:lnTo>
                    <a:pt x="3417" y="268627"/>
                  </a:lnTo>
                  <a:lnTo>
                    <a:pt x="0" y="315213"/>
                  </a:lnTo>
                  <a:lnTo>
                    <a:pt x="0" y="2266441"/>
                  </a:lnTo>
                  <a:lnTo>
                    <a:pt x="3417" y="2313028"/>
                  </a:lnTo>
                  <a:lnTo>
                    <a:pt x="13343" y="2357490"/>
                  </a:lnTo>
                  <a:lnTo>
                    <a:pt x="29292" y="2399340"/>
                  </a:lnTo>
                  <a:lnTo>
                    <a:pt x="50775" y="2438092"/>
                  </a:lnTo>
                  <a:lnTo>
                    <a:pt x="77306" y="2473257"/>
                  </a:lnTo>
                  <a:lnTo>
                    <a:pt x="108398" y="2504349"/>
                  </a:lnTo>
                  <a:lnTo>
                    <a:pt x="143563" y="2530880"/>
                  </a:lnTo>
                  <a:lnTo>
                    <a:pt x="182315" y="2552363"/>
                  </a:lnTo>
                  <a:lnTo>
                    <a:pt x="224165" y="2568312"/>
                  </a:lnTo>
                  <a:lnTo>
                    <a:pt x="268627" y="2578238"/>
                  </a:lnTo>
                  <a:lnTo>
                    <a:pt x="315213" y="2581655"/>
                  </a:lnTo>
                  <a:lnTo>
                    <a:pt x="6160262" y="2581655"/>
                  </a:lnTo>
                  <a:lnTo>
                    <a:pt x="6206848" y="2578238"/>
                  </a:lnTo>
                  <a:lnTo>
                    <a:pt x="6251310" y="2568312"/>
                  </a:lnTo>
                  <a:lnTo>
                    <a:pt x="6293160" y="2552363"/>
                  </a:lnTo>
                  <a:lnTo>
                    <a:pt x="6331912" y="2530880"/>
                  </a:lnTo>
                  <a:lnTo>
                    <a:pt x="6367077" y="2504349"/>
                  </a:lnTo>
                  <a:lnTo>
                    <a:pt x="6398169" y="2473257"/>
                  </a:lnTo>
                  <a:lnTo>
                    <a:pt x="6424700" y="2438092"/>
                  </a:lnTo>
                  <a:lnTo>
                    <a:pt x="6446183" y="2399340"/>
                  </a:lnTo>
                  <a:lnTo>
                    <a:pt x="6462132" y="2357490"/>
                  </a:lnTo>
                  <a:lnTo>
                    <a:pt x="6472058" y="2313028"/>
                  </a:lnTo>
                  <a:lnTo>
                    <a:pt x="6475476" y="2266441"/>
                  </a:lnTo>
                  <a:lnTo>
                    <a:pt x="6475476" y="315213"/>
                  </a:lnTo>
                  <a:lnTo>
                    <a:pt x="6472058" y="268627"/>
                  </a:lnTo>
                  <a:lnTo>
                    <a:pt x="6462132" y="224165"/>
                  </a:lnTo>
                  <a:lnTo>
                    <a:pt x="6446183" y="182315"/>
                  </a:lnTo>
                  <a:lnTo>
                    <a:pt x="6424700" y="143563"/>
                  </a:lnTo>
                  <a:lnTo>
                    <a:pt x="6398169" y="108398"/>
                  </a:lnTo>
                  <a:lnTo>
                    <a:pt x="6367077" y="77306"/>
                  </a:lnTo>
                  <a:lnTo>
                    <a:pt x="6331912" y="50775"/>
                  </a:lnTo>
                  <a:lnTo>
                    <a:pt x="6293160" y="29292"/>
                  </a:lnTo>
                  <a:lnTo>
                    <a:pt x="6251310" y="13343"/>
                  </a:lnTo>
                  <a:lnTo>
                    <a:pt x="6206848" y="3417"/>
                  </a:lnTo>
                  <a:lnTo>
                    <a:pt x="616026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21118" y="1948434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10">
                  <a:moveTo>
                    <a:pt x="0" y="315213"/>
                  </a:moveTo>
                  <a:lnTo>
                    <a:pt x="3417" y="268627"/>
                  </a:lnTo>
                  <a:lnTo>
                    <a:pt x="13343" y="224165"/>
                  </a:lnTo>
                  <a:lnTo>
                    <a:pt x="29292" y="182315"/>
                  </a:lnTo>
                  <a:lnTo>
                    <a:pt x="50775" y="143563"/>
                  </a:lnTo>
                  <a:lnTo>
                    <a:pt x="77306" y="108398"/>
                  </a:lnTo>
                  <a:lnTo>
                    <a:pt x="108398" y="77306"/>
                  </a:lnTo>
                  <a:lnTo>
                    <a:pt x="143563" y="50775"/>
                  </a:lnTo>
                  <a:lnTo>
                    <a:pt x="182315" y="29292"/>
                  </a:lnTo>
                  <a:lnTo>
                    <a:pt x="224165" y="13343"/>
                  </a:lnTo>
                  <a:lnTo>
                    <a:pt x="268627" y="3417"/>
                  </a:lnTo>
                  <a:lnTo>
                    <a:pt x="315213" y="0"/>
                  </a:lnTo>
                  <a:lnTo>
                    <a:pt x="6160262" y="0"/>
                  </a:lnTo>
                  <a:lnTo>
                    <a:pt x="6206848" y="3417"/>
                  </a:lnTo>
                  <a:lnTo>
                    <a:pt x="6251310" y="13343"/>
                  </a:lnTo>
                  <a:lnTo>
                    <a:pt x="6293160" y="29292"/>
                  </a:lnTo>
                  <a:lnTo>
                    <a:pt x="6331912" y="50775"/>
                  </a:lnTo>
                  <a:lnTo>
                    <a:pt x="6367077" y="77306"/>
                  </a:lnTo>
                  <a:lnTo>
                    <a:pt x="6398169" y="108398"/>
                  </a:lnTo>
                  <a:lnTo>
                    <a:pt x="6424700" y="143563"/>
                  </a:lnTo>
                  <a:lnTo>
                    <a:pt x="6446183" y="182315"/>
                  </a:lnTo>
                  <a:lnTo>
                    <a:pt x="6462132" y="224165"/>
                  </a:lnTo>
                  <a:lnTo>
                    <a:pt x="6472058" y="268627"/>
                  </a:lnTo>
                  <a:lnTo>
                    <a:pt x="6475476" y="315213"/>
                  </a:lnTo>
                  <a:lnTo>
                    <a:pt x="6475476" y="2266441"/>
                  </a:lnTo>
                  <a:lnTo>
                    <a:pt x="6472058" y="2313028"/>
                  </a:lnTo>
                  <a:lnTo>
                    <a:pt x="6462132" y="2357490"/>
                  </a:lnTo>
                  <a:lnTo>
                    <a:pt x="6446183" y="2399340"/>
                  </a:lnTo>
                  <a:lnTo>
                    <a:pt x="6424700" y="2438092"/>
                  </a:lnTo>
                  <a:lnTo>
                    <a:pt x="6398169" y="2473257"/>
                  </a:lnTo>
                  <a:lnTo>
                    <a:pt x="6367077" y="2504349"/>
                  </a:lnTo>
                  <a:lnTo>
                    <a:pt x="6331912" y="2530880"/>
                  </a:lnTo>
                  <a:lnTo>
                    <a:pt x="6293160" y="2552363"/>
                  </a:lnTo>
                  <a:lnTo>
                    <a:pt x="6251310" y="2568312"/>
                  </a:lnTo>
                  <a:lnTo>
                    <a:pt x="6206848" y="2578238"/>
                  </a:lnTo>
                  <a:lnTo>
                    <a:pt x="6160262" y="2581655"/>
                  </a:lnTo>
                  <a:lnTo>
                    <a:pt x="315213" y="2581655"/>
                  </a:lnTo>
                  <a:lnTo>
                    <a:pt x="268627" y="2578238"/>
                  </a:lnTo>
                  <a:lnTo>
                    <a:pt x="224165" y="2568312"/>
                  </a:lnTo>
                  <a:lnTo>
                    <a:pt x="182315" y="2552363"/>
                  </a:lnTo>
                  <a:lnTo>
                    <a:pt x="143563" y="2530880"/>
                  </a:lnTo>
                  <a:lnTo>
                    <a:pt x="108398" y="2504349"/>
                  </a:lnTo>
                  <a:lnTo>
                    <a:pt x="77306" y="2473257"/>
                  </a:lnTo>
                  <a:lnTo>
                    <a:pt x="50775" y="2438092"/>
                  </a:lnTo>
                  <a:lnTo>
                    <a:pt x="29292" y="2399340"/>
                  </a:lnTo>
                  <a:lnTo>
                    <a:pt x="13343" y="2357490"/>
                  </a:lnTo>
                  <a:lnTo>
                    <a:pt x="3417" y="2313028"/>
                  </a:lnTo>
                  <a:lnTo>
                    <a:pt x="0" y="2266441"/>
                  </a:lnTo>
                  <a:lnTo>
                    <a:pt x="0" y="315213"/>
                  </a:lnTo>
                  <a:close/>
                </a:path>
              </a:pathLst>
            </a:custGeom>
            <a:ln w="22859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41081" y="2156586"/>
            <a:ext cx="5816600" cy="175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Technological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Advancements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1300"/>
              </a:lnSpc>
              <a:spcBef>
                <a:spcPts val="930"/>
              </a:spcBef>
            </a:pP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Emerging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technologies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equipment,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75" dirty="0">
                <a:solidFill>
                  <a:srgbClr val="FFFFFF"/>
                </a:solidFill>
                <a:latin typeface="Verdana"/>
                <a:cs typeface="Verdana"/>
              </a:rPr>
              <a:t>care,</a:t>
            </a:r>
            <a:r>
              <a:rPr sz="16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real-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time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monitoring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2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influence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standards.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availability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advanced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80" dirty="0">
                <a:solidFill>
                  <a:srgbClr val="FFFFFF"/>
                </a:solidFill>
                <a:latin typeface="Verdana"/>
                <a:cs typeface="Verdana"/>
              </a:rPr>
              <a:t>measures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raise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expectations 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across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contexts.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23900" y="4727447"/>
            <a:ext cx="6498590" cy="2604770"/>
            <a:chOff x="723900" y="4727447"/>
            <a:chExt cx="6498590" cy="2604770"/>
          </a:xfrm>
        </p:grpSpPr>
        <p:sp>
          <p:nvSpPr>
            <p:cNvPr id="12" name="object 12"/>
            <p:cNvSpPr/>
            <p:nvPr/>
          </p:nvSpPr>
          <p:spPr>
            <a:xfrm>
              <a:off x="735329" y="4738877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09">
                  <a:moveTo>
                    <a:pt x="6160262" y="0"/>
                  </a:moveTo>
                  <a:lnTo>
                    <a:pt x="315214" y="0"/>
                  </a:lnTo>
                  <a:lnTo>
                    <a:pt x="268633" y="3417"/>
                  </a:lnTo>
                  <a:lnTo>
                    <a:pt x="224174" y="13343"/>
                  </a:lnTo>
                  <a:lnTo>
                    <a:pt x="182326" y="29292"/>
                  </a:lnTo>
                  <a:lnTo>
                    <a:pt x="143575" y="50775"/>
                  </a:lnTo>
                  <a:lnTo>
                    <a:pt x="108408" y="77306"/>
                  </a:lnTo>
                  <a:lnTo>
                    <a:pt x="77315" y="108398"/>
                  </a:lnTo>
                  <a:lnTo>
                    <a:pt x="50781" y="143563"/>
                  </a:lnTo>
                  <a:lnTo>
                    <a:pt x="29296" y="182315"/>
                  </a:lnTo>
                  <a:lnTo>
                    <a:pt x="13345" y="224165"/>
                  </a:lnTo>
                  <a:lnTo>
                    <a:pt x="3417" y="268627"/>
                  </a:lnTo>
                  <a:lnTo>
                    <a:pt x="0" y="315214"/>
                  </a:lnTo>
                  <a:lnTo>
                    <a:pt x="0" y="2266429"/>
                  </a:lnTo>
                  <a:lnTo>
                    <a:pt x="3417" y="2313010"/>
                  </a:lnTo>
                  <a:lnTo>
                    <a:pt x="13345" y="2357469"/>
                  </a:lnTo>
                  <a:lnTo>
                    <a:pt x="29296" y="2399319"/>
                  </a:lnTo>
                  <a:lnTo>
                    <a:pt x="50781" y="2438072"/>
                  </a:lnTo>
                  <a:lnTo>
                    <a:pt x="77315" y="2473239"/>
                  </a:lnTo>
                  <a:lnTo>
                    <a:pt x="108408" y="2504335"/>
                  </a:lnTo>
                  <a:lnTo>
                    <a:pt x="143575" y="2530870"/>
                  </a:lnTo>
                  <a:lnTo>
                    <a:pt x="182326" y="2552357"/>
                  </a:lnTo>
                  <a:lnTo>
                    <a:pt x="224174" y="2568309"/>
                  </a:lnTo>
                  <a:lnTo>
                    <a:pt x="268633" y="2578238"/>
                  </a:lnTo>
                  <a:lnTo>
                    <a:pt x="315214" y="2581656"/>
                  </a:lnTo>
                  <a:lnTo>
                    <a:pt x="6160262" y="2581656"/>
                  </a:lnTo>
                  <a:lnTo>
                    <a:pt x="6206848" y="2578238"/>
                  </a:lnTo>
                  <a:lnTo>
                    <a:pt x="6251310" y="2568309"/>
                  </a:lnTo>
                  <a:lnTo>
                    <a:pt x="6293160" y="2552357"/>
                  </a:lnTo>
                  <a:lnTo>
                    <a:pt x="6331912" y="2530870"/>
                  </a:lnTo>
                  <a:lnTo>
                    <a:pt x="6367077" y="2504335"/>
                  </a:lnTo>
                  <a:lnTo>
                    <a:pt x="6398169" y="2473239"/>
                  </a:lnTo>
                  <a:lnTo>
                    <a:pt x="6424700" y="2438072"/>
                  </a:lnTo>
                  <a:lnTo>
                    <a:pt x="6446183" y="2399319"/>
                  </a:lnTo>
                  <a:lnTo>
                    <a:pt x="6462132" y="2357469"/>
                  </a:lnTo>
                  <a:lnTo>
                    <a:pt x="6472058" y="2313010"/>
                  </a:lnTo>
                  <a:lnTo>
                    <a:pt x="6475476" y="2266429"/>
                  </a:lnTo>
                  <a:lnTo>
                    <a:pt x="6475476" y="315214"/>
                  </a:lnTo>
                  <a:lnTo>
                    <a:pt x="6472058" y="268627"/>
                  </a:lnTo>
                  <a:lnTo>
                    <a:pt x="6462132" y="224165"/>
                  </a:lnTo>
                  <a:lnTo>
                    <a:pt x="6446183" y="182315"/>
                  </a:lnTo>
                  <a:lnTo>
                    <a:pt x="6424700" y="143563"/>
                  </a:lnTo>
                  <a:lnTo>
                    <a:pt x="6398169" y="108398"/>
                  </a:lnTo>
                  <a:lnTo>
                    <a:pt x="6367077" y="77306"/>
                  </a:lnTo>
                  <a:lnTo>
                    <a:pt x="6331912" y="50775"/>
                  </a:lnTo>
                  <a:lnTo>
                    <a:pt x="6293160" y="29292"/>
                  </a:lnTo>
                  <a:lnTo>
                    <a:pt x="6251310" y="13343"/>
                  </a:lnTo>
                  <a:lnTo>
                    <a:pt x="6206848" y="3417"/>
                  </a:lnTo>
                  <a:lnTo>
                    <a:pt x="616026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5329" y="4738877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09">
                  <a:moveTo>
                    <a:pt x="0" y="315214"/>
                  </a:moveTo>
                  <a:lnTo>
                    <a:pt x="3417" y="268627"/>
                  </a:lnTo>
                  <a:lnTo>
                    <a:pt x="13345" y="224165"/>
                  </a:lnTo>
                  <a:lnTo>
                    <a:pt x="29296" y="182315"/>
                  </a:lnTo>
                  <a:lnTo>
                    <a:pt x="50781" y="143563"/>
                  </a:lnTo>
                  <a:lnTo>
                    <a:pt x="77315" y="108398"/>
                  </a:lnTo>
                  <a:lnTo>
                    <a:pt x="108408" y="77306"/>
                  </a:lnTo>
                  <a:lnTo>
                    <a:pt x="143575" y="50775"/>
                  </a:lnTo>
                  <a:lnTo>
                    <a:pt x="182326" y="29292"/>
                  </a:lnTo>
                  <a:lnTo>
                    <a:pt x="224174" y="13343"/>
                  </a:lnTo>
                  <a:lnTo>
                    <a:pt x="268633" y="3417"/>
                  </a:lnTo>
                  <a:lnTo>
                    <a:pt x="315214" y="0"/>
                  </a:lnTo>
                  <a:lnTo>
                    <a:pt x="6160262" y="0"/>
                  </a:lnTo>
                  <a:lnTo>
                    <a:pt x="6206848" y="3417"/>
                  </a:lnTo>
                  <a:lnTo>
                    <a:pt x="6251310" y="13343"/>
                  </a:lnTo>
                  <a:lnTo>
                    <a:pt x="6293160" y="29292"/>
                  </a:lnTo>
                  <a:lnTo>
                    <a:pt x="6331912" y="50775"/>
                  </a:lnTo>
                  <a:lnTo>
                    <a:pt x="6367077" y="77306"/>
                  </a:lnTo>
                  <a:lnTo>
                    <a:pt x="6398169" y="108398"/>
                  </a:lnTo>
                  <a:lnTo>
                    <a:pt x="6424700" y="143563"/>
                  </a:lnTo>
                  <a:lnTo>
                    <a:pt x="6446183" y="182315"/>
                  </a:lnTo>
                  <a:lnTo>
                    <a:pt x="6462132" y="224165"/>
                  </a:lnTo>
                  <a:lnTo>
                    <a:pt x="6472058" y="268627"/>
                  </a:lnTo>
                  <a:lnTo>
                    <a:pt x="6475476" y="315214"/>
                  </a:lnTo>
                  <a:lnTo>
                    <a:pt x="6475476" y="2266429"/>
                  </a:lnTo>
                  <a:lnTo>
                    <a:pt x="6472058" y="2313010"/>
                  </a:lnTo>
                  <a:lnTo>
                    <a:pt x="6462132" y="2357469"/>
                  </a:lnTo>
                  <a:lnTo>
                    <a:pt x="6446183" y="2399319"/>
                  </a:lnTo>
                  <a:lnTo>
                    <a:pt x="6424700" y="2438072"/>
                  </a:lnTo>
                  <a:lnTo>
                    <a:pt x="6398169" y="2473239"/>
                  </a:lnTo>
                  <a:lnTo>
                    <a:pt x="6367077" y="2504335"/>
                  </a:lnTo>
                  <a:lnTo>
                    <a:pt x="6331912" y="2530870"/>
                  </a:lnTo>
                  <a:lnTo>
                    <a:pt x="6293160" y="2552357"/>
                  </a:lnTo>
                  <a:lnTo>
                    <a:pt x="6251310" y="2568309"/>
                  </a:lnTo>
                  <a:lnTo>
                    <a:pt x="6206848" y="2578238"/>
                  </a:lnTo>
                  <a:lnTo>
                    <a:pt x="6160262" y="2581656"/>
                  </a:lnTo>
                  <a:lnTo>
                    <a:pt x="315214" y="2581656"/>
                  </a:lnTo>
                  <a:lnTo>
                    <a:pt x="268633" y="2578238"/>
                  </a:lnTo>
                  <a:lnTo>
                    <a:pt x="224174" y="2568309"/>
                  </a:lnTo>
                  <a:lnTo>
                    <a:pt x="182326" y="2552357"/>
                  </a:lnTo>
                  <a:lnTo>
                    <a:pt x="143575" y="2530870"/>
                  </a:lnTo>
                  <a:lnTo>
                    <a:pt x="108408" y="2504335"/>
                  </a:lnTo>
                  <a:lnTo>
                    <a:pt x="77315" y="2473239"/>
                  </a:lnTo>
                  <a:lnTo>
                    <a:pt x="50781" y="2438072"/>
                  </a:lnTo>
                  <a:lnTo>
                    <a:pt x="29296" y="2399319"/>
                  </a:lnTo>
                  <a:lnTo>
                    <a:pt x="13345" y="2357469"/>
                  </a:lnTo>
                  <a:lnTo>
                    <a:pt x="3417" y="2313010"/>
                  </a:lnTo>
                  <a:lnTo>
                    <a:pt x="0" y="2266429"/>
                  </a:lnTo>
                  <a:lnTo>
                    <a:pt x="0" y="315214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55649" y="4947665"/>
            <a:ext cx="5876925" cy="208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9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Harmonization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1200"/>
              </a:lnSpc>
              <a:spcBef>
                <a:spcPts val="930"/>
              </a:spcBef>
            </a:pPr>
            <a:r>
              <a:rPr sz="1650" spc="-175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become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 increasingly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globalized,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25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trend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towards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80" dirty="0">
                <a:solidFill>
                  <a:srgbClr val="FFFFFF"/>
                </a:solidFill>
                <a:latin typeface="Verdana"/>
                <a:cs typeface="Verdana"/>
              </a:rPr>
              <a:t>more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uniform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international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5" dirty="0">
                <a:solidFill>
                  <a:srgbClr val="FFFFFF"/>
                </a:solidFill>
                <a:latin typeface="Verdana"/>
                <a:cs typeface="Verdana"/>
              </a:rPr>
              <a:t>standards</a:t>
            </a:r>
            <a:r>
              <a:rPr sz="16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650" spc="-16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This 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could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involve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5" dirty="0">
                <a:solidFill>
                  <a:srgbClr val="FFFFFF"/>
                </a:solidFill>
                <a:latin typeface="Verdana"/>
                <a:cs typeface="Verdana"/>
              </a:rPr>
              <a:t>harmonizing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approaches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between 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legal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jurisdictions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FFFFFF"/>
                </a:solidFill>
                <a:latin typeface="Verdana"/>
                <a:cs typeface="Verdana"/>
              </a:rPr>
              <a:t>ensure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consistency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international </a:t>
            </a:r>
            <a:r>
              <a:rPr sz="1650" spc="-60" dirty="0">
                <a:solidFill>
                  <a:srgbClr val="FFFFFF"/>
                </a:solidFill>
                <a:latin typeface="Verdana"/>
                <a:cs typeface="Verdana"/>
              </a:rPr>
              <a:t>competitions.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09688" y="4727447"/>
            <a:ext cx="6498590" cy="2604770"/>
            <a:chOff x="7409688" y="4727447"/>
            <a:chExt cx="6498590" cy="2604770"/>
          </a:xfrm>
        </p:grpSpPr>
        <p:sp>
          <p:nvSpPr>
            <p:cNvPr id="16" name="object 16"/>
            <p:cNvSpPr/>
            <p:nvPr/>
          </p:nvSpPr>
          <p:spPr>
            <a:xfrm>
              <a:off x="7421118" y="4738877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09">
                  <a:moveTo>
                    <a:pt x="6160262" y="0"/>
                  </a:moveTo>
                  <a:lnTo>
                    <a:pt x="315213" y="0"/>
                  </a:lnTo>
                  <a:lnTo>
                    <a:pt x="268627" y="3417"/>
                  </a:lnTo>
                  <a:lnTo>
                    <a:pt x="224165" y="13343"/>
                  </a:lnTo>
                  <a:lnTo>
                    <a:pt x="182315" y="29292"/>
                  </a:lnTo>
                  <a:lnTo>
                    <a:pt x="143563" y="50775"/>
                  </a:lnTo>
                  <a:lnTo>
                    <a:pt x="108398" y="77306"/>
                  </a:lnTo>
                  <a:lnTo>
                    <a:pt x="77306" y="108398"/>
                  </a:lnTo>
                  <a:lnTo>
                    <a:pt x="50775" y="143563"/>
                  </a:lnTo>
                  <a:lnTo>
                    <a:pt x="29292" y="182315"/>
                  </a:lnTo>
                  <a:lnTo>
                    <a:pt x="13343" y="224165"/>
                  </a:lnTo>
                  <a:lnTo>
                    <a:pt x="3417" y="268627"/>
                  </a:lnTo>
                  <a:lnTo>
                    <a:pt x="0" y="315214"/>
                  </a:lnTo>
                  <a:lnTo>
                    <a:pt x="0" y="2266429"/>
                  </a:lnTo>
                  <a:lnTo>
                    <a:pt x="3417" y="2313010"/>
                  </a:lnTo>
                  <a:lnTo>
                    <a:pt x="13343" y="2357469"/>
                  </a:lnTo>
                  <a:lnTo>
                    <a:pt x="29292" y="2399319"/>
                  </a:lnTo>
                  <a:lnTo>
                    <a:pt x="50775" y="2438072"/>
                  </a:lnTo>
                  <a:lnTo>
                    <a:pt x="77306" y="2473239"/>
                  </a:lnTo>
                  <a:lnTo>
                    <a:pt x="108398" y="2504335"/>
                  </a:lnTo>
                  <a:lnTo>
                    <a:pt x="143563" y="2530870"/>
                  </a:lnTo>
                  <a:lnTo>
                    <a:pt x="182315" y="2552357"/>
                  </a:lnTo>
                  <a:lnTo>
                    <a:pt x="224165" y="2568309"/>
                  </a:lnTo>
                  <a:lnTo>
                    <a:pt x="268627" y="2578238"/>
                  </a:lnTo>
                  <a:lnTo>
                    <a:pt x="315213" y="2581656"/>
                  </a:lnTo>
                  <a:lnTo>
                    <a:pt x="6160262" y="2581656"/>
                  </a:lnTo>
                  <a:lnTo>
                    <a:pt x="6206848" y="2578238"/>
                  </a:lnTo>
                  <a:lnTo>
                    <a:pt x="6251310" y="2568309"/>
                  </a:lnTo>
                  <a:lnTo>
                    <a:pt x="6293160" y="2552357"/>
                  </a:lnTo>
                  <a:lnTo>
                    <a:pt x="6331912" y="2530870"/>
                  </a:lnTo>
                  <a:lnTo>
                    <a:pt x="6367077" y="2504335"/>
                  </a:lnTo>
                  <a:lnTo>
                    <a:pt x="6398169" y="2473239"/>
                  </a:lnTo>
                  <a:lnTo>
                    <a:pt x="6424700" y="2438072"/>
                  </a:lnTo>
                  <a:lnTo>
                    <a:pt x="6446183" y="2399319"/>
                  </a:lnTo>
                  <a:lnTo>
                    <a:pt x="6462132" y="2357469"/>
                  </a:lnTo>
                  <a:lnTo>
                    <a:pt x="6472058" y="2313010"/>
                  </a:lnTo>
                  <a:lnTo>
                    <a:pt x="6475476" y="2266429"/>
                  </a:lnTo>
                  <a:lnTo>
                    <a:pt x="6475476" y="315214"/>
                  </a:lnTo>
                  <a:lnTo>
                    <a:pt x="6472058" y="268627"/>
                  </a:lnTo>
                  <a:lnTo>
                    <a:pt x="6462132" y="224165"/>
                  </a:lnTo>
                  <a:lnTo>
                    <a:pt x="6446183" y="182315"/>
                  </a:lnTo>
                  <a:lnTo>
                    <a:pt x="6424700" y="143563"/>
                  </a:lnTo>
                  <a:lnTo>
                    <a:pt x="6398169" y="108398"/>
                  </a:lnTo>
                  <a:lnTo>
                    <a:pt x="6367077" y="77306"/>
                  </a:lnTo>
                  <a:lnTo>
                    <a:pt x="6331912" y="50775"/>
                  </a:lnTo>
                  <a:lnTo>
                    <a:pt x="6293160" y="29292"/>
                  </a:lnTo>
                  <a:lnTo>
                    <a:pt x="6251310" y="13343"/>
                  </a:lnTo>
                  <a:lnTo>
                    <a:pt x="6206848" y="3417"/>
                  </a:lnTo>
                  <a:lnTo>
                    <a:pt x="616026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21118" y="4738877"/>
              <a:ext cx="6475730" cy="2581910"/>
            </a:xfrm>
            <a:custGeom>
              <a:avLst/>
              <a:gdLst/>
              <a:ahLst/>
              <a:cxnLst/>
              <a:rect l="l" t="t" r="r" b="b"/>
              <a:pathLst>
                <a:path w="6475730" h="2581909">
                  <a:moveTo>
                    <a:pt x="0" y="315214"/>
                  </a:moveTo>
                  <a:lnTo>
                    <a:pt x="3417" y="268627"/>
                  </a:lnTo>
                  <a:lnTo>
                    <a:pt x="13343" y="224165"/>
                  </a:lnTo>
                  <a:lnTo>
                    <a:pt x="29292" y="182315"/>
                  </a:lnTo>
                  <a:lnTo>
                    <a:pt x="50775" y="143563"/>
                  </a:lnTo>
                  <a:lnTo>
                    <a:pt x="77306" y="108398"/>
                  </a:lnTo>
                  <a:lnTo>
                    <a:pt x="108398" y="77306"/>
                  </a:lnTo>
                  <a:lnTo>
                    <a:pt x="143563" y="50775"/>
                  </a:lnTo>
                  <a:lnTo>
                    <a:pt x="182315" y="29292"/>
                  </a:lnTo>
                  <a:lnTo>
                    <a:pt x="224165" y="13343"/>
                  </a:lnTo>
                  <a:lnTo>
                    <a:pt x="268627" y="3417"/>
                  </a:lnTo>
                  <a:lnTo>
                    <a:pt x="315213" y="0"/>
                  </a:lnTo>
                  <a:lnTo>
                    <a:pt x="6160262" y="0"/>
                  </a:lnTo>
                  <a:lnTo>
                    <a:pt x="6206848" y="3417"/>
                  </a:lnTo>
                  <a:lnTo>
                    <a:pt x="6251310" y="13343"/>
                  </a:lnTo>
                  <a:lnTo>
                    <a:pt x="6293160" y="29292"/>
                  </a:lnTo>
                  <a:lnTo>
                    <a:pt x="6331912" y="50775"/>
                  </a:lnTo>
                  <a:lnTo>
                    <a:pt x="6367077" y="77306"/>
                  </a:lnTo>
                  <a:lnTo>
                    <a:pt x="6398169" y="108398"/>
                  </a:lnTo>
                  <a:lnTo>
                    <a:pt x="6424700" y="143563"/>
                  </a:lnTo>
                  <a:lnTo>
                    <a:pt x="6446183" y="182315"/>
                  </a:lnTo>
                  <a:lnTo>
                    <a:pt x="6462132" y="224165"/>
                  </a:lnTo>
                  <a:lnTo>
                    <a:pt x="6472058" y="268627"/>
                  </a:lnTo>
                  <a:lnTo>
                    <a:pt x="6475476" y="315214"/>
                  </a:lnTo>
                  <a:lnTo>
                    <a:pt x="6475476" y="2266429"/>
                  </a:lnTo>
                  <a:lnTo>
                    <a:pt x="6472058" y="2313010"/>
                  </a:lnTo>
                  <a:lnTo>
                    <a:pt x="6462132" y="2357469"/>
                  </a:lnTo>
                  <a:lnTo>
                    <a:pt x="6446183" y="2399319"/>
                  </a:lnTo>
                  <a:lnTo>
                    <a:pt x="6424700" y="2438072"/>
                  </a:lnTo>
                  <a:lnTo>
                    <a:pt x="6398169" y="2473239"/>
                  </a:lnTo>
                  <a:lnTo>
                    <a:pt x="6367077" y="2504335"/>
                  </a:lnTo>
                  <a:lnTo>
                    <a:pt x="6331912" y="2530870"/>
                  </a:lnTo>
                  <a:lnTo>
                    <a:pt x="6293160" y="2552357"/>
                  </a:lnTo>
                  <a:lnTo>
                    <a:pt x="6251310" y="2568309"/>
                  </a:lnTo>
                  <a:lnTo>
                    <a:pt x="6206848" y="2578238"/>
                  </a:lnTo>
                  <a:lnTo>
                    <a:pt x="6160262" y="2581656"/>
                  </a:lnTo>
                  <a:lnTo>
                    <a:pt x="315213" y="2581656"/>
                  </a:lnTo>
                  <a:lnTo>
                    <a:pt x="268627" y="2578238"/>
                  </a:lnTo>
                  <a:lnTo>
                    <a:pt x="224165" y="2568309"/>
                  </a:lnTo>
                  <a:lnTo>
                    <a:pt x="182315" y="2552357"/>
                  </a:lnTo>
                  <a:lnTo>
                    <a:pt x="143563" y="2530870"/>
                  </a:lnTo>
                  <a:lnTo>
                    <a:pt x="108398" y="2504335"/>
                  </a:lnTo>
                  <a:lnTo>
                    <a:pt x="77306" y="2473239"/>
                  </a:lnTo>
                  <a:lnTo>
                    <a:pt x="50775" y="2438072"/>
                  </a:lnTo>
                  <a:lnTo>
                    <a:pt x="29292" y="2399319"/>
                  </a:lnTo>
                  <a:lnTo>
                    <a:pt x="13343" y="2357469"/>
                  </a:lnTo>
                  <a:lnTo>
                    <a:pt x="3417" y="2313010"/>
                  </a:lnTo>
                  <a:lnTo>
                    <a:pt x="0" y="2266429"/>
                  </a:lnTo>
                  <a:lnTo>
                    <a:pt x="0" y="315214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1081" y="4947665"/>
            <a:ext cx="6026785" cy="2083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Continues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31200"/>
              </a:lnSpc>
              <a:spcBef>
                <a:spcPts val="930"/>
              </a:spcBef>
            </a:pP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fundamental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challenge</a:t>
            </a:r>
            <a:r>
              <a:rPr sz="1650" spc="-8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balancing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risk,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excitement,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650" spc="-15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FFFFFF"/>
                </a:solidFill>
                <a:latin typeface="Verdana"/>
                <a:cs typeface="Verdana"/>
              </a:rPr>
              <a:t>will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persist.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Future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developments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law </a:t>
            </a:r>
            <a:r>
              <a:rPr sz="1650" spc="-20" dirty="0">
                <a:solidFill>
                  <a:srgbClr val="FFFFFF"/>
                </a:solidFill>
                <a:latin typeface="Verdana"/>
                <a:cs typeface="Verdana"/>
              </a:rPr>
              <a:t>will 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likely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continue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6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grapple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delicate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equilibrium, </a:t>
            </a:r>
            <a:r>
              <a:rPr sz="1650" spc="-120" dirty="0">
                <a:solidFill>
                  <a:srgbClr val="FFFFFF"/>
                </a:solidFill>
                <a:latin typeface="Verdana"/>
                <a:cs typeface="Verdana"/>
              </a:rPr>
              <a:t>striving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sz="16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2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while </a:t>
            </a:r>
            <a:r>
              <a:rPr sz="1650" spc="-145" dirty="0">
                <a:solidFill>
                  <a:srgbClr val="FFFFFF"/>
                </a:solidFill>
                <a:latin typeface="Verdana"/>
                <a:cs typeface="Verdana"/>
              </a:rPr>
              <a:t>preserving</a:t>
            </a:r>
            <a:r>
              <a:rPr sz="16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4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6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spirit</a:t>
            </a:r>
            <a:r>
              <a:rPr sz="16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9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6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Verdana"/>
                <a:cs typeface="Verdana"/>
              </a:rPr>
              <a:t>athletic </a:t>
            </a:r>
            <a:r>
              <a:rPr sz="1650" spc="-50" dirty="0">
                <a:solidFill>
                  <a:srgbClr val="FFFFFF"/>
                </a:solidFill>
                <a:latin typeface="Verdana"/>
                <a:cs typeface="Verdana"/>
              </a:rPr>
              <a:t>competition.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719" y="1266092"/>
            <a:ext cx="3039491" cy="5753494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262626"/>
                </a:solidFill>
              </a:rPr>
              <a:t>Minor House Keeping</a:t>
            </a:r>
            <a:endParaRPr lang="en-US" b="1">
              <a:solidFill>
                <a:srgbClr val="26262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8447D-E6CF-1594-1236-653465C2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876" y="7655260"/>
            <a:ext cx="1920240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D73D89B5-A790-413B-9CD7-B4F14CFDAC46}" type="datetime1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11/23/2024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2FED1-171F-D8EC-361B-EF8B2945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259557" y="7655260"/>
            <a:ext cx="651236" cy="335280"/>
          </a:xfrm>
        </p:spPr>
        <p:txBody>
          <a:bodyPr>
            <a:normAutofit/>
          </a:bodyPr>
          <a:lstStyle/>
          <a:p>
            <a:pPr defTabSz="548640" rtl="0">
              <a:spcAft>
                <a:spcPts val="720"/>
              </a:spcAft>
            </a:pPr>
            <a:fld id="{103DA290-49AB-4A6C-90E9-3D87C6460C9F}" type="slidenum">
              <a:rPr lang="en-US" kern="1200">
                <a:solidFill>
                  <a:prstClr val="black"/>
                </a:solidFill>
                <a:latin typeface="Garamond" panose="02020404030301010803"/>
                <a:ea typeface="+mn-ea"/>
                <a:cs typeface="+mn-cs"/>
              </a:rPr>
              <a:pPr defTabSz="548640" rtl="0">
                <a:spcAft>
                  <a:spcPts val="720"/>
                </a:spcAft>
              </a:pPr>
              <a:t>2</a:t>
            </a:fld>
            <a:endParaRPr lang="en-US" kern="1200">
              <a:solidFill>
                <a:prstClr val="black"/>
              </a:solidFill>
              <a:latin typeface="Garamond" panose="02020404030301010803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942BDF6-7AA6-6C1B-1A1C-35882F91A5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64087" y="965605"/>
          <a:ext cx="7097051" cy="6298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9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6925" y="838200"/>
            <a:ext cx="6518275" cy="8127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ts val="6700"/>
              </a:lnSpc>
              <a:spcBef>
                <a:spcPts val="95"/>
              </a:spcBef>
            </a:pPr>
            <a:r>
              <a:rPr lang="en-GB" sz="5350" dirty="0"/>
              <a:t>Introduction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1915">
              <a:lnSpc>
                <a:spcPct val="131200"/>
              </a:lnSpc>
              <a:spcBef>
                <a:spcPts val="90"/>
              </a:spcBef>
            </a:pPr>
            <a:r>
              <a:rPr spc="-114" dirty="0"/>
              <a:t>This</a:t>
            </a:r>
            <a:r>
              <a:rPr spc="-125" dirty="0"/>
              <a:t> </a:t>
            </a:r>
            <a:r>
              <a:rPr spc="-135" dirty="0"/>
              <a:t>presentation</a:t>
            </a:r>
            <a:r>
              <a:rPr spc="-140" dirty="0"/>
              <a:t> </a:t>
            </a:r>
            <a:r>
              <a:rPr spc="-130" dirty="0"/>
              <a:t>explores</a:t>
            </a:r>
            <a:r>
              <a:rPr spc="-114" dirty="0"/>
              <a:t> </a:t>
            </a:r>
            <a:r>
              <a:rPr spc="-140" dirty="0"/>
              <a:t>the</a:t>
            </a:r>
            <a:r>
              <a:rPr spc="-114" dirty="0"/>
              <a:t> </a:t>
            </a:r>
            <a:r>
              <a:rPr spc="-135" dirty="0"/>
              <a:t>complex</a:t>
            </a:r>
            <a:r>
              <a:rPr spc="-110" dirty="0"/>
              <a:t> </a:t>
            </a:r>
            <a:r>
              <a:rPr spc="-90" dirty="0"/>
              <a:t>legal</a:t>
            </a:r>
            <a:r>
              <a:rPr spc="-100" dirty="0"/>
              <a:t> </a:t>
            </a:r>
            <a:r>
              <a:rPr spc="-140" dirty="0"/>
              <a:t>landscape</a:t>
            </a:r>
            <a:r>
              <a:rPr spc="-100" dirty="0"/>
              <a:t> </a:t>
            </a:r>
            <a:r>
              <a:rPr spc="-95" dirty="0"/>
              <a:t>of</a:t>
            </a:r>
            <a:r>
              <a:rPr spc="-110" dirty="0"/>
              <a:t> </a:t>
            </a:r>
            <a:r>
              <a:rPr spc="-125" dirty="0"/>
              <a:t>negligence</a:t>
            </a:r>
            <a:r>
              <a:rPr spc="-110" dirty="0"/>
              <a:t> </a:t>
            </a:r>
            <a:r>
              <a:rPr spc="-90" dirty="0"/>
              <a:t>in</a:t>
            </a:r>
            <a:r>
              <a:rPr spc="-114" dirty="0"/>
              <a:t> </a:t>
            </a:r>
            <a:r>
              <a:rPr spc="-10" dirty="0"/>
              <a:t>sports, </a:t>
            </a:r>
            <a:r>
              <a:rPr spc="-140" dirty="0"/>
              <a:t>examining </a:t>
            </a:r>
            <a:r>
              <a:rPr spc="-185" dirty="0"/>
              <a:t>key</a:t>
            </a:r>
            <a:r>
              <a:rPr spc="-105" dirty="0"/>
              <a:t> principles</a:t>
            </a:r>
            <a:r>
              <a:rPr spc="-135" dirty="0"/>
              <a:t> </a:t>
            </a:r>
            <a:r>
              <a:rPr spc="-165" dirty="0"/>
              <a:t>and</a:t>
            </a:r>
            <a:r>
              <a:rPr spc="-110" dirty="0"/>
              <a:t> </a:t>
            </a:r>
            <a:r>
              <a:rPr spc="-160" dirty="0"/>
              <a:t>landmark</a:t>
            </a:r>
            <a:r>
              <a:rPr spc="-110" dirty="0"/>
              <a:t> </a:t>
            </a:r>
            <a:r>
              <a:rPr spc="-165" dirty="0"/>
              <a:t>cases</a:t>
            </a:r>
            <a:r>
              <a:rPr spc="-100" dirty="0"/>
              <a:t> </a:t>
            </a:r>
            <a:r>
              <a:rPr spc="-155" dirty="0"/>
              <a:t>from</a:t>
            </a:r>
            <a:r>
              <a:rPr spc="-120" dirty="0"/>
              <a:t> </a:t>
            </a:r>
            <a:r>
              <a:rPr spc="-135" dirty="0"/>
              <a:t>England</a:t>
            </a:r>
            <a:r>
              <a:rPr spc="-90" dirty="0"/>
              <a:t> </a:t>
            </a:r>
            <a:r>
              <a:rPr spc="-165" dirty="0"/>
              <a:t>and</a:t>
            </a:r>
            <a:r>
              <a:rPr spc="-110" dirty="0"/>
              <a:t> </a:t>
            </a:r>
            <a:r>
              <a:rPr spc="-145" dirty="0"/>
              <a:t>Hong</a:t>
            </a:r>
            <a:r>
              <a:rPr spc="-110" dirty="0"/>
              <a:t> </a:t>
            </a:r>
            <a:r>
              <a:rPr spc="-165" dirty="0"/>
              <a:t>Kong.</a:t>
            </a:r>
            <a:r>
              <a:rPr spc="-105" dirty="0"/>
              <a:t> </a:t>
            </a:r>
            <a:r>
              <a:rPr spc="-225" dirty="0"/>
              <a:t>We</a:t>
            </a:r>
            <a:r>
              <a:rPr spc="-110" dirty="0"/>
              <a:t> </a:t>
            </a:r>
            <a:r>
              <a:rPr spc="-20" dirty="0"/>
              <a:t>will </a:t>
            </a:r>
            <a:r>
              <a:rPr spc="-130" dirty="0"/>
              <a:t>delve</a:t>
            </a:r>
            <a:r>
              <a:rPr spc="-114" dirty="0"/>
              <a:t> </a:t>
            </a:r>
            <a:r>
              <a:rPr spc="-105" dirty="0"/>
              <a:t>into</a:t>
            </a:r>
            <a:r>
              <a:rPr spc="-110" dirty="0"/>
              <a:t> </a:t>
            </a:r>
            <a:r>
              <a:rPr spc="-140" dirty="0"/>
              <a:t>the</a:t>
            </a:r>
            <a:r>
              <a:rPr spc="-120" dirty="0"/>
              <a:t> </a:t>
            </a:r>
            <a:r>
              <a:rPr spc="-160" dirty="0"/>
              <a:t>duty</a:t>
            </a:r>
            <a:r>
              <a:rPr spc="-100" dirty="0"/>
              <a:t> </a:t>
            </a:r>
            <a:r>
              <a:rPr spc="-95" dirty="0"/>
              <a:t>of</a:t>
            </a:r>
            <a:r>
              <a:rPr spc="-114" dirty="0"/>
              <a:t> </a:t>
            </a:r>
            <a:r>
              <a:rPr spc="-155" dirty="0"/>
              <a:t>care</a:t>
            </a:r>
            <a:r>
              <a:rPr spc="-105" dirty="0"/>
              <a:t> </a:t>
            </a:r>
            <a:r>
              <a:rPr spc="-150" dirty="0"/>
              <a:t>owed</a:t>
            </a:r>
            <a:r>
              <a:rPr spc="-114" dirty="0"/>
              <a:t> </a:t>
            </a:r>
            <a:r>
              <a:rPr spc="-175" dirty="0"/>
              <a:t>by</a:t>
            </a:r>
            <a:r>
              <a:rPr spc="-120" dirty="0"/>
              <a:t> </a:t>
            </a:r>
            <a:r>
              <a:rPr spc="-145" dirty="0"/>
              <a:t>various</a:t>
            </a:r>
            <a:r>
              <a:rPr spc="-130" dirty="0"/>
              <a:t> parties</a:t>
            </a:r>
            <a:r>
              <a:rPr spc="-125" dirty="0"/>
              <a:t> </a:t>
            </a:r>
            <a:r>
              <a:rPr spc="-90" dirty="0"/>
              <a:t>in</a:t>
            </a:r>
            <a:r>
              <a:rPr spc="-120" dirty="0"/>
              <a:t> </a:t>
            </a:r>
            <a:r>
              <a:rPr spc="-125" dirty="0"/>
              <a:t>sporting</a:t>
            </a:r>
            <a:r>
              <a:rPr spc="-140" dirty="0"/>
              <a:t> </a:t>
            </a:r>
            <a:r>
              <a:rPr spc="-145" dirty="0"/>
              <a:t>contexts,</a:t>
            </a:r>
            <a:r>
              <a:rPr spc="-105" dirty="0"/>
              <a:t> </a:t>
            </a:r>
            <a:r>
              <a:rPr spc="-145" dirty="0"/>
              <a:t>analyze</a:t>
            </a:r>
            <a:r>
              <a:rPr spc="-100" dirty="0"/>
              <a:t> </a:t>
            </a:r>
            <a:r>
              <a:rPr spc="-25" dirty="0"/>
              <a:t>the </a:t>
            </a:r>
            <a:r>
              <a:rPr spc="-155" dirty="0"/>
              <a:t>standard</a:t>
            </a:r>
            <a:r>
              <a:rPr spc="-100" dirty="0"/>
              <a:t> </a:t>
            </a:r>
            <a:r>
              <a:rPr spc="-95" dirty="0"/>
              <a:t>of </a:t>
            </a:r>
            <a:r>
              <a:rPr spc="-155" dirty="0"/>
              <a:t>care</a:t>
            </a:r>
            <a:r>
              <a:rPr spc="-95" dirty="0"/>
              <a:t> </a:t>
            </a:r>
            <a:r>
              <a:rPr spc="-140" dirty="0"/>
              <a:t>expected</a:t>
            </a:r>
            <a:r>
              <a:rPr spc="-110" dirty="0"/>
              <a:t> </a:t>
            </a:r>
            <a:r>
              <a:rPr spc="-155" dirty="0"/>
              <a:t>from</a:t>
            </a:r>
            <a:r>
              <a:rPr spc="-100" dirty="0"/>
              <a:t> </a:t>
            </a:r>
            <a:r>
              <a:rPr spc="-135" dirty="0"/>
              <a:t>participants,</a:t>
            </a:r>
            <a:r>
              <a:rPr spc="-120" dirty="0"/>
              <a:t> </a:t>
            </a:r>
            <a:r>
              <a:rPr spc="-160" dirty="0"/>
              <a:t>coaches,</a:t>
            </a:r>
            <a:r>
              <a:rPr spc="-75" dirty="0"/>
              <a:t> </a:t>
            </a:r>
            <a:r>
              <a:rPr spc="-150" dirty="0"/>
              <a:t>organizers,</a:t>
            </a:r>
            <a:r>
              <a:rPr spc="-105" dirty="0"/>
              <a:t> </a:t>
            </a:r>
            <a:r>
              <a:rPr spc="-165" dirty="0"/>
              <a:t>and</a:t>
            </a:r>
            <a:r>
              <a:rPr spc="-105" dirty="0"/>
              <a:t> </a:t>
            </a:r>
            <a:r>
              <a:rPr spc="-10" dirty="0"/>
              <a:t>governing </a:t>
            </a:r>
            <a:r>
              <a:rPr spc="-145" dirty="0"/>
              <a:t>bodies,</a:t>
            </a:r>
            <a:r>
              <a:rPr spc="-114" dirty="0"/>
              <a:t> </a:t>
            </a:r>
            <a:r>
              <a:rPr spc="-165" dirty="0"/>
              <a:t>and</a:t>
            </a:r>
            <a:r>
              <a:rPr spc="-105" dirty="0"/>
              <a:t> </a:t>
            </a:r>
            <a:r>
              <a:rPr spc="-130" dirty="0"/>
              <a:t>investigate</a:t>
            </a:r>
            <a:r>
              <a:rPr spc="-105" dirty="0"/>
              <a:t> </a:t>
            </a:r>
            <a:r>
              <a:rPr spc="-145" dirty="0"/>
              <a:t>how</a:t>
            </a:r>
            <a:r>
              <a:rPr spc="-100" dirty="0"/>
              <a:t> </a:t>
            </a:r>
            <a:r>
              <a:rPr spc="-145" dirty="0"/>
              <a:t>courts</a:t>
            </a:r>
            <a:r>
              <a:rPr spc="-85" dirty="0"/>
              <a:t> </a:t>
            </a:r>
            <a:r>
              <a:rPr spc="-175" dirty="0"/>
              <a:t>have</a:t>
            </a:r>
            <a:r>
              <a:rPr spc="-100" dirty="0"/>
              <a:t> </a:t>
            </a:r>
            <a:r>
              <a:rPr spc="-130" dirty="0"/>
              <a:t>interpreted</a:t>
            </a:r>
            <a:r>
              <a:rPr spc="-140" dirty="0"/>
              <a:t> </a:t>
            </a:r>
            <a:r>
              <a:rPr spc="-75" dirty="0"/>
              <a:t>liability</a:t>
            </a:r>
            <a:r>
              <a:rPr spc="-100" dirty="0"/>
              <a:t> </a:t>
            </a:r>
            <a:r>
              <a:rPr spc="-90" dirty="0"/>
              <a:t>in</a:t>
            </a:r>
            <a:r>
              <a:rPr spc="-105" dirty="0"/>
              <a:t> </a:t>
            </a:r>
            <a:r>
              <a:rPr spc="-110" dirty="0"/>
              <a:t>different</a:t>
            </a:r>
            <a:r>
              <a:rPr spc="-120" dirty="0"/>
              <a:t> </a:t>
            </a:r>
            <a:r>
              <a:rPr spc="-25" dirty="0"/>
              <a:t>scenarios.</a:t>
            </a:r>
          </a:p>
          <a:p>
            <a:pPr marL="12700" marR="5080">
              <a:lnSpc>
                <a:spcPct val="131300"/>
              </a:lnSpc>
              <a:spcBef>
                <a:spcPts val="5"/>
              </a:spcBef>
            </a:pPr>
            <a:r>
              <a:rPr spc="-145" dirty="0"/>
              <a:t>Through</a:t>
            </a:r>
            <a:r>
              <a:rPr spc="-140" dirty="0"/>
              <a:t> </a:t>
            </a:r>
            <a:r>
              <a:rPr spc="-175" dirty="0"/>
              <a:t>a</a:t>
            </a:r>
            <a:r>
              <a:rPr spc="-125" dirty="0"/>
              <a:t> </a:t>
            </a:r>
            <a:r>
              <a:rPr spc="-135" dirty="0"/>
              <a:t>series</a:t>
            </a:r>
            <a:r>
              <a:rPr spc="-120" dirty="0"/>
              <a:t> </a:t>
            </a:r>
            <a:r>
              <a:rPr spc="-90" dirty="0"/>
              <a:t>of</a:t>
            </a:r>
            <a:r>
              <a:rPr spc="-105" dirty="0"/>
              <a:t> </a:t>
            </a:r>
            <a:r>
              <a:rPr spc="-165" dirty="0"/>
              <a:t>case</a:t>
            </a:r>
            <a:r>
              <a:rPr spc="-125" dirty="0"/>
              <a:t> </a:t>
            </a:r>
            <a:r>
              <a:rPr spc="-150" dirty="0"/>
              <a:t>studies,</a:t>
            </a:r>
            <a:r>
              <a:rPr spc="-105" dirty="0"/>
              <a:t> </a:t>
            </a:r>
            <a:r>
              <a:rPr spc="-70" dirty="0"/>
              <a:t>we'll</a:t>
            </a:r>
            <a:r>
              <a:rPr spc="-95" dirty="0"/>
              <a:t> </a:t>
            </a:r>
            <a:r>
              <a:rPr spc="-155" dirty="0"/>
              <a:t>uncover</a:t>
            </a:r>
            <a:r>
              <a:rPr spc="-114" dirty="0"/>
              <a:t> </a:t>
            </a:r>
            <a:r>
              <a:rPr spc="-140" dirty="0"/>
              <a:t>the</a:t>
            </a:r>
            <a:r>
              <a:rPr spc="-120" dirty="0"/>
              <a:t> </a:t>
            </a:r>
            <a:r>
              <a:rPr spc="-160" dirty="0"/>
              <a:t>nuances</a:t>
            </a:r>
            <a:r>
              <a:rPr spc="-110" dirty="0"/>
              <a:t> </a:t>
            </a:r>
            <a:r>
              <a:rPr spc="-95" dirty="0"/>
              <a:t>of</a:t>
            </a:r>
            <a:r>
              <a:rPr spc="-120" dirty="0"/>
              <a:t> </a:t>
            </a:r>
            <a:r>
              <a:rPr spc="-140" dirty="0"/>
              <a:t>sports</a:t>
            </a:r>
            <a:r>
              <a:rPr spc="-114" dirty="0"/>
              <a:t> </a:t>
            </a:r>
            <a:r>
              <a:rPr spc="-125" dirty="0"/>
              <a:t>negligence </a:t>
            </a:r>
            <a:r>
              <a:rPr spc="-35" dirty="0"/>
              <a:t>law, </a:t>
            </a:r>
            <a:r>
              <a:rPr spc="-145" dirty="0"/>
              <a:t>discuss</a:t>
            </a:r>
            <a:r>
              <a:rPr spc="-95" dirty="0"/>
              <a:t> </a:t>
            </a:r>
            <a:r>
              <a:rPr spc="-135" dirty="0"/>
              <a:t>inherent</a:t>
            </a:r>
            <a:r>
              <a:rPr spc="-105" dirty="0"/>
              <a:t> </a:t>
            </a:r>
            <a:r>
              <a:rPr spc="-155" dirty="0"/>
              <a:t>risks,</a:t>
            </a:r>
            <a:r>
              <a:rPr spc="-100" dirty="0"/>
              <a:t> </a:t>
            </a:r>
            <a:r>
              <a:rPr spc="-110" dirty="0"/>
              <a:t>available</a:t>
            </a:r>
            <a:r>
              <a:rPr spc="-120" dirty="0"/>
              <a:t> </a:t>
            </a:r>
            <a:r>
              <a:rPr spc="-160" dirty="0"/>
              <a:t>defenses,</a:t>
            </a:r>
            <a:r>
              <a:rPr spc="-105" dirty="0"/>
              <a:t> </a:t>
            </a:r>
            <a:r>
              <a:rPr spc="-165" dirty="0"/>
              <a:t>and</a:t>
            </a:r>
            <a:r>
              <a:rPr spc="-110" dirty="0"/>
              <a:t> </a:t>
            </a:r>
            <a:r>
              <a:rPr spc="-140" dirty="0"/>
              <a:t>the</a:t>
            </a:r>
            <a:r>
              <a:rPr spc="-110" dirty="0"/>
              <a:t> </a:t>
            </a:r>
            <a:r>
              <a:rPr spc="-140" dirty="0"/>
              <a:t>impact</a:t>
            </a:r>
            <a:r>
              <a:rPr spc="-120" dirty="0"/>
              <a:t> </a:t>
            </a:r>
            <a:r>
              <a:rPr spc="-85" dirty="0"/>
              <a:t>of</a:t>
            </a:r>
            <a:r>
              <a:rPr spc="-110" dirty="0"/>
              <a:t> </a:t>
            </a:r>
            <a:r>
              <a:rPr spc="-160" dirty="0"/>
              <a:t>waivers.</a:t>
            </a:r>
            <a:r>
              <a:rPr spc="-125" dirty="0"/>
              <a:t> </a:t>
            </a:r>
            <a:r>
              <a:rPr spc="-110" dirty="0"/>
              <a:t>Finally,</a:t>
            </a:r>
            <a:r>
              <a:rPr spc="-85" dirty="0"/>
              <a:t> </a:t>
            </a:r>
            <a:r>
              <a:rPr spc="-10" dirty="0"/>
              <a:t>we'll </a:t>
            </a:r>
            <a:r>
              <a:rPr spc="-130" dirty="0"/>
              <a:t>consider</a:t>
            </a:r>
            <a:r>
              <a:rPr spc="-95" dirty="0"/>
              <a:t> </a:t>
            </a:r>
            <a:r>
              <a:rPr spc="-145" dirty="0"/>
              <a:t>recent</a:t>
            </a:r>
            <a:r>
              <a:rPr spc="-80" dirty="0"/>
              <a:t> </a:t>
            </a:r>
            <a:r>
              <a:rPr spc="-155" dirty="0"/>
              <a:t>developments,</a:t>
            </a:r>
            <a:r>
              <a:rPr spc="-105" dirty="0"/>
              <a:t> </a:t>
            </a:r>
            <a:r>
              <a:rPr spc="-130" dirty="0"/>
              <a:t>criticisms,</a:t>
            </a:r>
            <a:r>
              <a:rPr spc="-100" dirty="0"/>
              <a:t> </a:t>
            </a:r>
            <a:r>
              <a:rPr spc="-165" dirty="0"/>
              <a:t>and</a:t>
            </a:r>
            <a:r>
              <a:rPr spc="-100" dirty="0"/>
              <a:t> </a:t>
            </a:r>
            <a:r>
              <a:rPr spc="-105" dirty="0"/>
              <a:t>potential</a:t>
            </a:r>
            <a:r>
              <a:rPr spc="-125" dirty="0"/>
              <a:t> </a:t>
            </a:r>
            <a:r>
              <a:rPr spc="-155" dirty="0"/>
              <a:t>reforms</a:t>
            </a:r>
            <a:r>
              <a:rPr spc="-95" dirty="0"/>
              <a:t> </a:t>
            </a:r>
            <a:r>
              <a:rPr spc="-90" dirty="0"/>
              <a:t>in</a:t>
            </a:r>
            <a:r>
              <a:rPr spc="-100" dirty="0"/>
              <a:t> </a:t>
            </a:r>
            <a:r>
              <a:rPr spc="-114" dirty="0"/>
              <a:t>this</a:t>
            </a:r>
            <a:r>
              <a:rPr spc="-95" dirty="0"/>
              <a:t> </a:t>
            </a:r>
            <a:r>
              <a:rPr spc="-125" dirty="0"/>
              <a:t>evolving</a:t>
            </a:r>
            <a:r>
              <a:rPr spc="-110" dirty="0"/>
              <a:t> </a:t>
            </a:r>
            <a:r>
              <a:rPr spc="-20" dirty="0"/>
              <a:t>area </a:t>
            </a:r>
            <a:r>
              <a:rPr spc="-95" dirty="0"/>
              <a:t>of</a:t>
            </a:r>
            <a:r>
              <a:rPr spc="-135" dirty="0"/>
              <a:t> </a:t>
            </a:r>
            <a:r>
              <a:rPr spc="-20" dirty="0"/>
              <a:t>law.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5662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Introduction</a:t>
            </a:r>
            <a:r>
              <a:rPr sz="4400" spc="105" dirty="0"/>
              <a:t> </a:t>
            </a:r>
            <a:r>
              <a:rPr sz="4400" spc="145" dirty="0"/>
              <a:t>to</a:t>
            </a:r>
            <a:r>
              <a:rPr sz="4400" spc="135" dirty="0"/>
              <a:t> </a:t>
            </a:r>
            <a:r>
              <a:rPr sz="4400" dirty="0"/>
              <a:t>Negligence</a:t>
            </a:r>
            <a:r>
              <a:rPr sz="4400" spc="85" dirty="0"/>
              <a:t> </a:t>
            </a:r>
            <a:r>
              <a:rPr sz="4400" dirty="0"/>
              <a:t>in</a:t>
            </a:r>
            <a:r>
              <a:rPr sz="4400" spc="135" dirty="0"/>
              <a:t> </a:t>
            </a:r>
            <a:r>
              <a:rPr sz="4400" spc="-10" dirty="0"/>
              <a:t>Sports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27532" y="2356104"/>
            <a:ext cx="561340" cy="562610"/>
            <a:chOff x="827532" y="2356104"/>
            <a:chExt cx="561340" cy="562610"/>
          </a:xfrm>
        </p:grpSpPr>
        <p:sp>
          <p:nvSpPr>
            <p:cNvPr id="4" name="object 4"/>
            <p:cNvSpPr/>
            <p:nvPr/>
          </p:nvSpPr>
          <p:spPr>
            <a:xfrm>
              <a:off x="838962" y="2367534"/>
              <a:ext cx="538480" cy="539750"/>
            </a:xfrm>
            <a:custGeom>
              <a:avLst/>
              <a:gdLst/>
              <a:ahLst/>
              <a:cxnLst/>
              <a:rect l="l" t="t" r="r" b="b"/>
              <a:pathLst>
                <a:path w="538480" h="539750">
                  <a:moveTo>
                    <a:pt x="268985" y="0"/>
                  </a:moveTo>
                  <a:lnTo>
                    <a:pt x="220636" y="4332"/>
                  </a:lnTo>
                  <a:lnTo>
                    <a:pt x="175130" y="16824"/>
                  </a:lnTo>
                  <a:lnTo>
                    <a:pt x="133225" y="36717"/>
                  </a:lnTo>
                  <a:lnTo>
                    <a:pt x="95683" y="63251"/>
                  </a:lnTo>
                  <a:lnTo>
                    <a:pt x="63263" y="95668"/>
                  </a:lnTo>
                  <a:lnTo>
                    <a:pt x="36725" y="133208"/>
                  </a:lnTo>
                  <a:lnTo>
                    <a:pt x="16829" y="175114"/>
                  </a:lnTo>
                  <a:lnTo>
                    <a:pt x="4333" y="220626"/>
                  </a:lnTo>
                  <a:lnTo>
                    <a:pt x="0" y="268986"/>
                  </a:lnTo>
                  <a:lnTo>
                    <a:pt x="0" y="270510"/>
                  </a:lnTo>
                  <a:lnTo>
                    <a:pt x="4333" y="318869"/>
                  </a:lnTo>
                  <a:lnTo>
                    <a:pt x="16829" y="364381"/>
                  </a:lnTo>
                  <a:lnTo>
                    <a:pt x="36725" y="406287"/>
                  </a:lnTo>
                  <a:lnTo>
                    <a:pt x="63263" y="443827"/>
                  </a:lnTo>
                  <a:lnTo>
                    <a:pt x="95683" y="476244"/>
                  </a:lnTo>
                  <a:lnTo>
                    <a:pt x="133225" y="502778"/>
                  </a:lnTo>
                  <a:lnTo>
                    <a:pt x="175130" y="522671"/>
                  </a:lnTo>
                  <a:lnTo>
                    <a:pt x="220636" y="535163"/>
                  </a:lnTo>
                  <a:lnTo>
                    <a:pt x="268985" y="539495"/>
                  </a:lnTo>
                  <a:lnTo>
                    <a:pt x="317335" y="535163"/>
                  </a:lnTo>
                  <a:lnTo>
                    <a:pt x="362841" y="522671"/>
                  </a:lnTo>
                  <a:lnTo>
                    <a:pt x="404746" y="502778"/>
                  </a:lnTo>
                  <a:lnTo>
                    <a:pt x="442288" y="476244"/>
                  </a:lnTo>
                  <a:lnTo>
                    <a:pt x="474708" y="443827"/>
                  </a:lnTo>
                  <a:lnTo>
                    <a:pt x="501246" y="406287"/>
                  </a:lnTo>
                  <a:lnTo>
                    <a:pt x="521142" y="364381"/>
                  </a:lnTo>
                  <a:lnTo>
                    <a:pt x="533638" y="318869"/>
                  </a:lnTo>
                  <a:lnTo>
                    <a:pt x="537972" y="270510"/>
                  </a:lnTo>
                  <a:lnTo>
                    <a:pt x="537972" y="268986"/>
                  </a:lnTo>
                  <a:lnTo>
                    <a:pt x="533638" y="220626"/>
                  </a:lnTo>
                  <a:lnTo>
                    <a:pt x="521142" y="175114"/>
                  </a:lnTo>
                  <a:lnTo>
                    <a:pt x="501246" y="133208"/>
                  </a:lnTo>
                  <a:lnTo>
                    <a:pt x="474708" y="95668"/>
                  </a:lnTo>
                  <a:lnTo>
                    <a:pt x="442288" y="63251"/>
                  </a:lnTo>
                  <a:lnTo>
                    <a:pt x="404746" y="36717"/>
                  </a:lnTo>
                  <a:lnTo>
                    <a:pt x="362841" y="16824"/>
                  </a:lnTo>
                  <a:lnTo>
                    <a:pt x="317335" y="4332"/>
                  </a:lnTo>
                  <a:lnTo>
                    <a:pt x="268985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962" y="2367534"/>
              <a:ext cx="538480" cy="539750"/>
            </a:xfrm>
            <a:custGeom>
              <a:avLst/>
              <a:gdLst/>
              <a:ahLst/>
              <a:cxnLst/>
              <a:rect l="l" t="t" r="r" b="b"/>
              <a:pathLst>
                <a:path w="538480" h="539750">
                  <a:moveTo>
                    <a:pt x="0" y="268986"/>
                  </a:moveTo>
                  <a:lnTo>
                    <a:pt x="4333" y="220626"/>
                  </a:lnTo>
                  <a:lnTo>
                    <a:pt x="16829" y="175114"/>
                  </a:lnTo>
                  <a:lnTo>
                    <a:pt x="36725" y="133208"/>
                  </a:lnTo>
                  <a:lnTo>
                    <a:pt x="63263" y="95668"/>
                  </a:lnTo>
                  <a:lnTo>
                    <a:pt x="95683" y="63251"/>
                  </a:lnTo>
                  <a:lnTo>
                    <a:pt x="133225" y="36717"/>
                  </a:lnTo>
                  <a:lnTo>
                    <a:pt x="175130" y="16824"/>
                  </a:lnTo>
                  <a:lnTo>
                    <a:pt x="220636" y="4332"/>
                  </a:lnTo>
                  <a:lnTo>
                    <a:pt x="268985" y="0"/>
                  </a:lnTo>
                  <a:lnTo>
                    <a:pt x="317335" y="4332"/>
                  </a:lnTo>
                  <a:lnTo>
                    <a:pt x="362841" y="16824"/>
                  </a:lnTo>
                  <a:lnTo>
                    <a:pt x="404746" y="36717"/>
                  </a:lnTo>
                  <a:lnTo>
                    <a:pt x="442288" y="63251"/>
                  </a:lnTo>
                  <a:lnTo>
                    <a:pt x="474708" y="95668"/>
                  </a:lnTo>
                  <a:lnTo>
                    <a:pt x="501246" y="133208"/>
                  </a:lnTo>
                  <a:lnTo>
                    <a:pt x="521142" y="175114"/>
                  </a:lnTo>
                  <a:lnTo>
                    <a:pt x="533638" y="220626"/>
                  </a:lnTo>
                  <a:lnTo>
                    <a:pt x="537972" y="268986"/>
                  </a:lnTo>
                  <a:lnTo>
                    <a:pt x="537972" y="270510"/>
                  </a:lnTo>
                  <a:lnTo>
                    <a:pt x="533638" y="318869"/>
                  </a:lnTo>
                  <a:lnTo>
                    <a:pt x="521142" y="364381"/>
                  </a:lnTo>
                  <a:lnTo>
                    <a:pt x="501246" y="406287"/>
                  </a:lnTo>
                  <a:lnTo>
                    <a:pt x="474708" y="443827"/>
                  </a:lnTo>
                  <a:lnTo>
                    <a:pt x="442288" y="476244"/>
                  </a:lnTo>
                  <a:lnTo>
                    <a:pt x="404746" y="502778"/>
                  </a:lnTo>
                  <a:lnTo>
                    <a:pt x="362841" y="522671"/>
                  </a:lnTo>
                  <a:lnTo>
                    <a:pt x="317335" y="535163"/>
                  </a:lnTo>
                  <a:lnTo>
                    <a:pt x="268985" y="539495"/>
                  </a:lnTo>
                  <a:lnTo>
                    <a:pt x="220636" y="535163"/>
                  </a:lnTo>
                  <a:lnTo>
                    <a:pt x="175130" y="522671"/>
                  </a:lnTo>
                  <a:lnTo>
                    <a:pt x="133225" y="502778"/>
                  </a:lnTo>
                  <a:lnTo>
                    <a:pt x="95683" y="476244"/>
                  </a:lnTo>
                  <a:lnTo>
                    <a:pt x="63263" y="443827"/>
                  </a:lnTo>
                  <a:lnTo>
                    <a:pt x="36725" y="406287"/>
                  </a:lnTo>
                  <a:lnTo>
                    <a:pt x="16829" y="364381"/>
                  </a:lnTo>
                  <a:lnTo>
                    <a:pt x="4333" y="318869"/>
                  </a:lnTo>
                  <a:lnTo>
                    <a:pt x="0" y="270510"/>
                  </a:lnTo>
                  <a:lnTo>
                    <a:pt x="0" y="268986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93444" y="2375737"/>
            <a:ext cx="22796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994" y="2342464"/>
            <a:ext cx="545592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Definition</a:t>
            </a:r>
            <a:r>
              <a:rPr sz="2200" spc="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Negligence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4"/>
              </a:spcBef>
            </a:pP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refers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failure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to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exercise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reasonable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care,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resulting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harm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another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party.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involves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breaching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owed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others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contexts.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424928" y="2356104"/>
            <a:ext cx="561340" cy="562610"/>
            <a:chOff x="7424928" y="2356104"/>
            <a:chExt cx="561340" cy="562610"/>
          </a:xfrm>
        </p:grpSpPr>
        <p:sp>
          <p:nvSpPr>
            <p:cNvPr id="9" name="object 9"/>
            <p:cNvSpPr/>
            <p:nvPr/>
          </p:nvSpPr>
          <p:spPr>
            <a:xfrm>
              <a:off x="7436358" y="2367534"/>
              <a:ext cx="538480" cy="539750"/>
            </a:xfrm>
            <a:custGeom>
              <a:avLst/>
              <a:gdLst/>
              <a:ahLst/>
              <a:cxnLst/>
              <a:rect l="l" t="t" r="r" b="b"/>
              <a:pathLst>
                <a:path w="538479" h="539750">
                  <a:moveTo>
                    <a:pt x="268986" y="0"/>
                  </a:moveTo>
                  <a:lnTo>
                    <a:pt x="220626" y="4332"/>
                  </a:lnTo>
                  <a:lnTo>
                    <a:pt x="175114" y="16824"/>
                  </a:lnTo>
                  <a:lnTo>
                    <a:pt x="133208" y="36717"/>
                  </a:lnTo>
                  <a:lnTo>
                    <a:pt x="95668" y="63251"/>
                  </a:lnTo>
                  <a:lnTo>
                    <a:pt x="63251" y="95668"/>
                  </a:lnTo>
                  <a:lnTo>
                    <a:pt x="36717" y="133208"/>
                  </a:lnTo>
                  <a:lnTo>
                    <a:pt x="16824" y="175114"/>
                  </a:lnTo>
                  <a:lnTo>
                    <a:pt x="4332" y="220626"/>
                  </a:lnTo>
                  <a:lnTo>
                    <a:pt x="0" y="268986"/>
                  </a:lnTo>
                  <a:lnTo>
                    <a:pt x="0" y="270510"/>
                  </a:lnTo>
                  <a:lnTo>
                    <a:pt x="4332" y="318869"/>
                  </a:lnTo>
                  <a:lnTo>
                    <a:pt x="16824" y="364381"/>
                  </a:lnTo>
                  <a:lnTo>
                    <a:pt x="36717" y="406287"/>
                  </a:lnTo>
                  <a:lnTo>
                    <a:pt x="63251" y="443827"/>
                  </a:lnTo>
                  <a:lnTo>
                    <a:pt x="95668" y="476244"/>
                  </a:lnTo>
                  <a:lnTo>
                    <a:pt x="133208" y="502778"/>
                  </a:lnTo>
                  <a:lnTo>
                    <a:pt x="175114" y="522671"/>
                  </a:lnTo>
                  <a:lnTo>
                    <a:pt x="220626" y="535163"/>
                  </a:lnTo>
                  <a:lnTo>
                    <a:pt x="268986" y="539495"/>
                  </a:lnTo>
                  <a:lnTo>
                    <a:pt x="317345" y="535163"/>
                  </a:lnTo>
                  <a:lnTo>
                    <a:pt x="362857" y="522671"/>
                  </a:lnTo>
                  <a:lnTo>
                    <a:pt x="404763" y="502778"/>
                  </a:lnTo>
                  <a:lnTo>
                    <a:pt x="442303" y="476244"/>
                  </a:lnTo>
                  <a:lnTo>
                    <a:pt x="474720" y="443827"/>
                  </a:lnTo>
                  <a:lnTo>
                    <a:pt x="501254" y="406287"/>
                  </a:lnTo>
                  <a:lnTo>
                    <a:pt x="521147" y="364381"/>
                  </a:lnTo>
                  <a:lnTo>
                    <a:pt x="533639" y="318869"/>
                  </a:lnTo>
                  <a:lnTo>
                    <a:pt x="537972" y="270510"/>
                  </a:lnTo>
                  <a:lnTo>
                    <a:pt x="537972" y="268986"/>
                  </a:lnTo>
                  <a:lnTo>
                    <a:pt x="533639" y="220626"/>
                  </a:lnTo>
                  <a:lnTo>
                    <a:pt x="521147" y="175114"/>
                  </a:lnTo>
                  <a:lnTo>
                    <a:pt x="501254" y="133208"/>
                  </a:lnTo>
                  <a:lnTo>
                    <a:pt x="474720" y="95668"/>
                  </a:lnTo>
                  <a:lnTo>
                    <a:pt x="442303" y="63251"/>
                  </a:lnTo>
                  <a:lnTo>
                    <a:pt x="404763" y="36717"/>
                  </a:lnTo>
                  <a:lnTo>
                    <a:pt x="362857" y="16824"/>
                  </a:lnTo>
                  <a:lnTo>
                    <a:pt x="317345" y="4332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436358" y="2367534"/>
              <a:ext cx="538480" cy="539750"/>
            </a:xfrm>
            <a:custGeom>
              <a:avLst/>
              <a:gdLst/>
              <a:ahLst/>
              <a:cxnLst/>
              <a:rect l="l" t="t" r="r" b="b"/>
              <a:pathLst>
                <a:path w="538479" h="539750">
                  <a:moveTo>
                    <a:pt x="0" y="268986"/>
                  </a:moveTo>
                  <a:lnTo>
                    <a:pt x="4332" y="220626"/>
                  </a:lnTo>
                  <a:lnTo>
                    <a:pt x="16824" y="175114"/>
                  </a:lnTo>
                  <a:lnTo>
                    <a:pt x="36717" y="133208"/>
                  </a:lnTo>
                  <a:lnTo>
                    <a:pt x="63251" y="95668"/>
                  </a:lnTo>
                  <a:lnTo>
                    <a:pt x="95668" y="63251"/>
                  </a:lnTo>
                  <a:lnTo>
                    <a:pt x="133208" y="36717"/>
                  </a:lnTo>
                  <a:lnTo>
                    <a:pt x="175114" y="16824"/>
                  </a:lnTo>
                  <a:lnTo>
                    <a:pt x="220626" y="4332"/>
                  </a:lnTo>
                  <a:lnTo>
                    <a:pt x="268986" y="0"/>
                  </a:lnTo>
                  <a:lnTo>
                    <a:pt x="317345" y="4332"/>
                  </a:lnTo>
                  <a:lnTo>
                    <a:pt x="362857" y="16824"/>
                  </a:lnTo>
                  <a:lnTo>
                    <a:pt x="404763" y="36717"/>
                  </a:lnTo>
                  <a:lnTo>
                    <a:pt x="442303" y="63251"/>
                  </a:lnTo>
                  <a:lnTo>
                    <a:pt x="474720" y="95668"/>
                  </a:lnTo>
                  <a:lnTo>
                    <a:pt x="501254" y="133208"/>
                  </a:lnTo>
                  <a:lnTo>
                    <a:pt x="521147" y="175114"/>
                  </a:lnTo>
                  <a:lnTo>
                    <a:pt x="533639" y="220626"/>
                  </a:lnTo>
                  <a:lnTo>
                    <a:pt x="537972" y="268986"/>
                  </a:lnTo>
                  <a:lnTo>
                    <a:pt x="537972" y="270510"/>
                  </a:lnTo>
                  <a:lnTo>
                    <a:pt x="533639" y="318869"/>
                  </a:lnTo>
                  <a:lnTo>
                    <a:pt x="521147" y="364381"/>
                  </a:lnTo>
                  <a:lnTo>
                    <a:pt x="501254" y="406287"/>
                  </a:lnTo>
                  <a:lnTo>
                    <a:pt x="474720" y="443827"/>
                  </a:lnTo>
                  <a:lnTo>
                    <a:pt x="442303" y="476244"/>
                  </a:lnTo>
                  <a:lnTo>
                    <a:pt x="404763" y="502778"/>
                  </a:lnTo>
                  <a:lnTo>
                    <a:pt x="362857" y="522671"/>
                  </a:lnTo>
                  <a:lnTo>
                    <a:pt x="317345" y="535163"/>
                  </a:lnTo>
                  <a:lnTo>
                    <a:pt x="268986" y="539495"/>
                  </a:lnTo>
                  <a:lnTo>
                    <a:pt x="220626" y="535163"/>
                  </a:lnTo>
                  <a:lnTo>
                    <a:pt x="175114" y="522671"/>
                  </a:lnTo>
                  <a:lnTo>
                    <a:pt x="133208" y="502778"/>
                  </a:lnTo>
                  <a:lnTo>
                    <a:pt x="95668" y="476244"/>
                  </a:lnTo>
                  <a:lnTo>
                    <a:pt x="63251" y="443827"/>
                  </a:lnTo>
                  <a:lnTo>
                    <a:pt x="36717" y="406287"/>
                  </a:lnTo>
                  <a:lnTo>
                    <a:pt x="16824" y="364381"/>
                  </a:lnTo>
                  <a:lnTo>
                    <a:pt x="4332" y="318869"/>
                  </a:lnTo>
                  <a:lnTo>
                    <a:pt x="0" y="270510"/>
                  </a:lnTo>
                  <a:lnTo>
                    <a:pt x="0" y="268986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591425" y="2375737"/>
            <a:ext cx="22796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00770" y="2342464"/>
            <a:ext cx="5420995" cy="2391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r>
              <a:rPr sz="2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Negligence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4"/>
              </a:spcBef>
            </a:pP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establish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negligence,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four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elements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proven: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care,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breach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duty,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causation,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20" dirty="0">
                <a:solidFill>
                  <a:srgbClr val="FFFFFF"/>
                </a:solidFill>
                <a:latin typeface="Verdana"/>
                <a:cs typeface="Verdana"/>
              </a:rPr>
              <a:t>damages.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sports,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these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elements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applied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unique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context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athletic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inherent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risks.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27532" y="5276088"/>
            <a:ext cx="561340" cy="561340"/>
            <a:chOff x="827532" y="5276088"/>
            <a:chExt cx="561340" cy="561340"/>
          </a:xfrm>
        </p:grpSpPr>
        <p:sp>
          <p:nvSpPr>
            <p:cNvPr id="14" name="object 14"/>
            <p:cNvSpPr/>
            <p:nvPr/>
          </p:nvSpPr>
          <p:spPr>
            <a:xfrm>
              <a:off x="838962" y="5287518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268985" y="0"/>
                  </a:moveTo>
                  <a:lnTo>
                    <a:pt x="220636" y="4332"/>
                  </a:lnTo>
                  <a:lnTo>
                    <a:pt x="175130" y="16824"/>
                  </a:lnTo>
                  <a:lnTo>
                    <a:pt x="133225" y="36717"/>
                  </a:lnTo>
                  <a:lnTo>
                    <a:pt x="95683" y="63251"/>
                  </a:lnTo>
                  <a:lnTo>
                    <a:pt x="63263" y="95668"/>
                  </a:lnTo>
                  <a:lnTo>
                    <a:pt x="36725" y="133208"/>
                  </a:lnTo>
                  <a:lnTo>
                    <a:pt x="16829" y="175114"/>
                  </a:lnTo>
                  <a:lnTo>
                    <a:pt x="4333" y="220626"/>
                  </a:lnTo>
                  <a:lnTo>
                    <a:pt x="0" y="268985"/>
                  </a:lnTo>
                  <a:lnTo>
                    <a:pt x="4333" y="317345"/>
                  </a:lnTo>
                  <a:lnTo>
                    <a:pt x="16829" y="362857"/>
                  </a:lnTo>
                  <a:lnTo>
                    <a:pt x="36725" y="404763"/>
                  </a:lnTo>
                  <a:lnTo>
                    <a:pt x="63263" y="442303"/>
                  </a:lnTo>
                  <a:lnTo>
                    <a:pt x="95683" y="474720"/>
                  </a:lnTo>
                  <a:lnTo>
                    <a:pt x="133225" y="501254"/>
                  </a:lnTo>
                  <a:lnTo>
                    <a:pt x="175130" y="521147"/>
                  </a:lnTo>
                  <a:lnTo>
                    <a:pt x="220636" y="533639"/>
                  </a:lnTo>
                  <a:lnTo>
                    <a:pt x="268985" y="537971"/>
                  </a:lnTo>
                  <a:lnTo>
                    <a:pt x="317335" y="533639"/>
                  </a:lnTo>
                  <a:lnTo>
                    <a:pt x="362841" y="521147"/>
                  </a:lnTo>
                  <a:lnTo>
                    <a:pt x="404746" y="501254"/>
                  </a:lnTo>
                  <a:lnTo>
                    <a:pt x="442288" y="474720"/>
                  </a:lnTo>
                  <a:lnTo>
                    <a:pt x="474708" y="442303"/>
                  </a:lnTo>
                  <a:lnTo>
                    <a:pt x="501246" y="404763"/>
                  </a:lnTo>
                  <a:lnTo>
                    <a:pt x="521142" y="362857"/>
                  </a:lnTo>
                  <a:lnTo>
                    <a:pt x="533638" y="317345"/>
                  </a:lnTo>
                  <a:lnTo>
                    <a:pt x="537972" y="268985"/>
                  </a:lnTo>
                  <a:lnTo>
                    <a:pt x="533638" y="220626"/>
                  </a:lnTo>
                  <a:lnTo>
                    <a:pt x="521142" y="175114"/>
                  </a:lnTo>
                  <a:lnTo>
                    <a:pt x="501246" y="133208"/>
                  </a:lnTo>
                  <a:lnTo>
                    <a:pt x="474708" y="95668"/>
                  </a:lnTo>
                  <a:lnTo>
                    <a:pt x="442288" y="63251"/>
                  </a:lnTo>
                  <a:lnTo>
                    <a:pt x="404746" y="36717"/>
                  </a:lnTo>
                  <a:lnTo>
                    <a:pt x="362841" y="16824"/>
                  </a:lnTo>
                  <a:lnTo>
                    <a:pt x="317335" y="4332"/>
                  </a:lnTo>
                  <a:lnTo>
                    <a:pt x="268985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962" y="5287518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80" h="538479">
                  <a:moveTo>
                    <a:pt x="0" y="268985"/>
                  </a:moveTo>
                  <a:lnTo>
                    <a:pt x="4333" y="220626"/>
                  </a:lnTo>
                  <a:lnTo>
                    <a:pt x="16829" y="175114"/>
                  </a:lnTo>
                  <a:lnTo>
                    <a:pt x="36725" y="133208"/>
                  </a:lnTo>
                  <a:lnTo>
                    <a:pt x="63263" y="95668"/>
                  </a:lnTo>
                  <a:lnTo>
                    <a:pt x="95683" y="63251"/>
                  </a:lnTo>
                  <a:lnTo>
                    <a:pt x="133225" y="36717"/>
                  </a:lnTo>
                  <a:lnTo>
                    <a:pt x="175130" y="16824"/>
                  </a:lnTo>
                  <a:lnTo>
                    <a:pt x="220636" y="4332"/>
                  </a:lnTo>
                  <a:lnTo>
                    <a:pt x="268985" y="0"/>
                  </a:lnTo>
                  <a:lnTo>
                    <a:pt x="317335" y="4332"/>
                  </a:lnTo>
                  <a:lnTo>
                    <a:pt x="362841" y="16824"/>
                  </a:lnTo>
                  <a:lnTo>
                    <a:pt x="404746" y="36717"/>
                  </a:lnTo>
                  <a:lnTo>
                    <a:pt x="442288" y="63251"/>
                  </a:lnTo>
                  <a:lnTo>
                    <a:pt x="474708" y="95668"/>
                  </a:lnTo>
                  <a:lnTo>
                    <a:pt x="501246" y="133208"/>
                  </a:lnTo>
                  <a:lnTo>
                    <a:pt x="521142" y="175114"/>
                  </a:lnTo>
                  <a:lnTo>
                    <a:pt x="533638" y="220626"/>
                  </a:lnTo>
                  <a:lnTo>
                    <a:pt x="537972" y="268985"/>
                  </a:lnTo>
                  <a:lnTo>
                    <a:pt x="533638" y="317345"/>
                  </a:lnTo>
                  <a:lnTo>
                    <a:pt x="521142" y="362857"/>
                  </a:lnTo>
                  <a:lnTo>
                    <a:pt x="501246" y="404763"/>
                  </a:lnTo>
                  <a:lnTo>
                    <a:pt x="474708" y="442303"/>
                  </a:lnTo>
                  <a:lnTo>
                    <a:pt x="442288" y="474720"/>
                  </a:lnTo>
                  <a:lnTo>
                    <a:pt x="404746" y="501254"/>
                  </a:lnTo>
                  <a:lnTo>
                    <a:pt x="362841" y="521147"/>
                  </a:lnTo>
                  <a:lnTo>
                    <a:pt x="317335" y="533639"/>
                  </a:lnTo>
                  <a:lnTo>
                    <a:pt x="268985" y="537971"/>
                  </a:lnTo>
                  <a:lnTo>
                    <a:pt x="220636" y="533639"/>
                  </a:lnTo>
                  <a:lnTo>
                    <a:pt x="175130" y="521147"/>
                  </a:lnTo>
                  <a:lnTo>
                    <a:pt x="133225" y="501254"/>
                  </a:lnTo>
                  <a:lnTo>
                    <a:pt x="95683" y="474720"/>
                  </a:lnTo>
                  <a:lnTo>
                    <a:pt x="63263" y="442303"/>
                  </a:lnTo>
                  <a:lnTo>
                    <a:pt x="36725" y="404763"/>
                  </a:lnTo>
                  <a:lnTo>
                    <a:pt x="16829" y="362857"/>
                  </a:lnTo>
                  <a:lnTo>
                    <a:pt x="4333" y="317345"/>
                  </a:lnTo>
                  <a:lnTo>
                    <a:pt x="0" y="268985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93444" y="5296027"/>
            <a:ext cx="22796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2994" y="5262753"/>
            <a:ext cx="5266055" cy="200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Sports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Arial"/>
                <a:cs typeface="Arial"/>
              </a:rPr>
              <a:t>Law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0"/>
              </a:spcBef>
            </a:pP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Understanding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athletes,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coaches,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organizers,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governing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bodies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ensure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safety,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manage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risks,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navigate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potential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legal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liabilities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arising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sporting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activities.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24928" y="5276088"/>
            <a:ext cx="561340" cy="561340"/>
            <a:chOff x="7424928" y="5276088"/>
            <a:chExt cx="561340" cy="561340"/>
          </a:xfrm>
        </p:grpSpPr>
        <p:sp>
          <p:nvSpPr>
            <p:cNvPr id="19" name="object 19"/>
            <p:cNvSpPr/>
            <p:nvPr/>
          </p:nvSpPr>
          <p:spPr>
            <a:xfrm>
              <a:off x="7436358" y="5287518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79">
                  <a:moveTo>
                    <a:pt x="268986" y="0"/>
                  </a:moveTo>
                  <a:lnTo>
                    <a:pt x="220626" y="4332"/>
                  </a:lnTo>
                  <a:lnTo>
                    <a:pt x="175114" y="16824"/>
                  </a:lnTo>
                  <a:lnTo>
                    <a:pt x="133208" y="36717"/>
                  </a:lnTo>
                  <a:lnTo>
                    <a:pt x="95668" y="63251"/>
                  </a:lnTo>
                  <a:lnTo>
                    <a:pt x="63251" y="95668"/>
                  </a:lnTo>
                  <a:lnTo>
                    <a:pt x="36717" y="133208"/>
                  </a:lnTo>
                  <a:lnTo>
                    <a:pt x="16824" y="175114"/>
                  </a:lnTo>
                  <a:lnTo>
                    <a:pt x="4332" y="220626"/>
                  </a:lnTo>
                  <a:lnTo>
                    <a:pt x="0" y="268985"/>
                  </a:lnTo>
                  <a:lnTo>
                    <a:pt x="4332" y="317345"/>
                  </a:lnTo>
                  <a:lnTo>
                    <a:pt x="16824" y="362857"/>
                  </a:lnTo>
                  <a:lnTo>
                    <a:pt x="36717" y="404763"/>
                  </a:lnTo>
                  <a:lnTo>
                    <a:pt x="63251" y="442303"/>
                  </a:lnTo>
                  <a:lnTo>
                    <a:pt x="95668" y="474720"/>
                  </a:lnTo>
                  <a:lnTo>
                    <a:pt x="133208" y="501254"/>
                  </a:lnTo>
                  <a:lnTo>
                    <a:pt x="175114" y="521147"/>
                  </a:lnTo>
                  <a:lnTo>
                    <a:pt x="220626" y="533639"/>
                  </a:lnTo>
                  <a:lnTo>
                    <a:pt x="268986" y="537971"/>
                  </a:lnTo>
                  <a:lnTo>
                    <a:pt x="317345" y="533639"/>
                  </a:lnTo>
                  <a:lnTo>
                    <a:pt x="362857" y="521147"/>
                  </a:lnTo>
                  <a:lnTo>
                    <a:pt x="404763" y="501254"/>
                  </a:lnTo>
                  <a:lnTo>
                    <a:pt x="442303" y="474720"/>
                  </a:lnTo>
                  <a:lnTo>
                    <a:pt x="474720" y="442303"/>
                  </a:lnTo>
                  <a:lnTo>
                    <a:pt x="501254" y="404763"/>
                  </a:lnTo>
                  <a:lnTo>
                    <a:pt x="521147" y="362857"/>
                  </a:lnTo>
                  <a:lnTo>
                    <a:pt x="533639" y="317345"/>
                  </a:lnTo>
                  <a:lnTo>
                    <a:pt x="537972" y="268985"/>
                  </a:lnTo>
                  <a:lnTo>
                    <a:pt x="533639" y="220626"/>
                  </a:lnTo>
                  <a:lnTo>
                    <a:pt x="521147" y="175114"/>
                  </a:lnTo>
                  <a:lnTo>
                    <a:pt x="501254" y="133208"/>
                  </a:lnTo>
                  <a:lnTo>
                    <a:pt x="474720" y="95668"/>
                  </a:lnTo>
                  <a:lnTo>
                    <a:pt x="442303" y="63251"/>
                  </a:lnTo>
                  <a:lnTo>
                    <a:pt x="404763" y="36717"/>
                  </a:lnTo>
                  <a:lnTo>
                    <a:pt x="362857" y="16824"/>
                  </a:lnTo>
                  <a:lnTo>
                    <a:pt x="317345" y="4332"/>
                  </a:lnTo>
                  <a:lnTo>
                    <a:pt x="268986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36358" y="5287518"/>
              <a:ext cx="538480" cy="538480"/>
            </a:xfrm>
            <a:custGeom>
              <a:avLst/>
              <a:gdLst/>
              <a:ahLst/>
              <a:cxnLst/>
              <a:rect l="l" t="t" r="r" b="b"/>
              <a:pathLst>
                <a:path w="538479" h="538479">
                  <a:moveTo>
                    <a:pt x="0" y="268985"/>
                  </a:moveTo>
                  <a:lnTo>
                    <a:pt x="4332" y="220626"/>
                  </a:lnTo>
                  <a:lnTo>
                    <a:pt x="16824" y="175114"/>
                  </a:lnTo>
                  <a:lnTo>
                    <a:pt x="36717" y="133208"/>
                  </a:lnTo>
                  <a:lnTo>
                    <a:pt x="63251" y="95668"/>
                  </a:lnTo>
                  <a:lnTo>
                    <a:pt x="95668" y="63251"/>
                  </a:lnTo>
                  <a:lnTo>
                    <a:pt x="133208" y="36717"/>
                  </a:lnTo>
                  <a:lnTo>
                    <a:pt x="175114" y="16824"/>
                  </a:lnTo>
                  <a:lnTo>
                    <a:pt x="220626" y="4332"/>
                  </a:lnTo>
                  <a:lnTo>
                    <a:pt x="268986" y="0"/>
                  </a:lnTo>
                  <a:lnTo>
                    <a:pt x="317345" y="4332"/>
                  </a:lnTo>
                  <a:lnTo>
                    <a:pt x="362857" y="16824"/>
                  </a:lnTo>
                  <a:lnTo>
                    <a:pt x="404763" y="36717"/>
                  </a:lnTo>
                  <a:lnTo>
                    <a:pt x="442303" y="63251"/>
                  </a:lnTo>
                  <a:lnTo>
                    <a:pt x="474720" y="95668"/>
                  </a:lnTo>
                  <a:lnTo>
                    <a:pt x="501254" y="133208"/>
                  </a:lnTo>
                  <a:lnTo>
                    <a:pt x="521147" y="175114"/>
                  </a:lnTo>
                  <a:lnTo>
                    <a:pt x="533639" y="220626"/>
                  </a:lnTo>
                  <a:lnTo>
                    <a:pt x="537972" y="268985"/>
                  </a:lnTo>
                  <a:lnTo>
                    <a:pt x="533639" y="317345"/>
                  </a:lnTo>
                  <a:lnTo>
                    <a:pt x="521147" y="362857"/>
                  </a:lnTo>
                  <a:lnTo>
                    <a:pt x="501254" y="404763"/>
                  </a:lnTo>
                  <a:lnTo>
                    <a:pt x="474720" y="442303"/>
                  </a:lnTo>
                  <a:lnTo>
                    <a:pt x="442303" y="474720"/>
                  </a:lnTo>
                  <a:lnTo>
                    <a:pt x="404763" y="501254"/>
                  </a:lnTo>
                  <a:lnTo>
                    <a:pt x="362857" y="521147"/>
                  </a:lnTo>
                  <a:lnTo>
                    <a:pt x="317345" y="533639"/>
                  </a:lnTo>
                  <a:lnTo>
                    <a:pt x="268986" y="537971"/>
                  </a:lnTo>
                  <a:lnTo>
                    <a:pt x="220626" y="533639"/>
                  </a:lnTo>
                  <a:lnTo>
                    <a:pt x="175114" y="521147"/>
                  </a:lnTo>
                  <a:lnTo>
                    <a:pt x="133208" y="501254"/>
                  </a:lnTo>
                  <a:lnTo>
                    <a:pt x="95668" y="474720"/>
                  </a:lnTo>
                  <a:lnTo>
                    <a:pt x="63251" y="442303"/>
                  </a:lnTo>
                  <a:lnTo>
                    <a:pt x="36717" y="404763"/>
                  </a:lnTo>
                  <a:lnTo>
                    <a:pt x="16824" y="362857"/>
                  </a:lnTo>
                  <a:lnTo>
                    <a:pt x="4332" y="317345"/>
                  </a:lnTo>
                  <a:lnTo>
                    <a:pt x="0" y="268985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591425" y="5296027"/>
            <a:ext cx="227965" cy="42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50" spc="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65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4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200770" y="5262753"/>
            <a:ext cx="5472430" cy="200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Balancing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0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protect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Verdana"/>
                <a:cs typeface="Verdana"/>
              </a:rPr>
              <a:t>participants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from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unreasonable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harm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against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preserving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essence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excitement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sports,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which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often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involve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competitive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intensity.</a:t>
            </a:r>
            <a:endParaRPr sz="1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870" y="496951"/>
            <a:ext cx="450215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50" spc="90" dirty="0"/>
              <a:t>Duty</a:t>
            </a:r>
            <a:r>
              <a:rPr sz="3550" spc="-90" dirty="0"/>
              <a:t> </a:t>
            </a:r>
            <a:r>
              <a:rPr sz="3550" spc="85" dirty="0"/>
              <a:t>of</a:t>
            </a:r>
            <a:r>
              <a:rPr sz="3550" spc="-95" dirty="0"/>
              <a:t> </a:t>
            </a:r>
            <a:r>
              <a:rPr sz="3550" spc="-50" dirty="0"/>
              <a:t>Care</a:t>
            </a:r>
            <a:r>
              <a:rPr sz="3550" spc="-80" dirty="0"/>
              <a:t> </a:t>
            </a:r>
            <a:r>
              <a:rPr sz="3550" dirty="0"/>
              <a:t>in</a:t>
            </a:r>
            <a:r>
              <a:rPr sz="3550" spc="-80" dirty="0"/>
              <a:t> </a:t>
            </a:r>
            <a:r>
              <a:rPr sz="3550" spc="-10" dirty="0"/>
              <a:t>Sports</a:t>
            </a:r>
            <a:endParaRPr sz="3550"/>
          </a:p>
        </p:txBody>
      </p:sp>
      <p:grpSp>
        <p:nvGrpSpPr>
          <p:cNvPr id="3" name="object 3"/>
          <p:cNvGrpSpPr/>
          <p:nvPr/>
        </p:nvGrpSpPr>
        <p:grpSpPr>
          <a:xfrm>
            <a:off x="739140" y="1488947"/>
            <a:ext cx="1100455" cy="6209030"/>
            <a:chOff x="739140" y="1488947"/>
            <a:chExt cx="1100455" cy="6209030"/>
          </a:xfrm>
        </p:grpSpPr>
        <p:sp>
          <p:nvSpPr>
            <p:cNvPr id="4" name="object 4"/>
            <p:cNvSpPr/>
            <p:nvPr/>
          </p:nvSpPr>
          <p:spPr>
            <a:xfrm>
              <a:off x="957072" y="1488947"/>
              <a:ext cx="22860" cy="6209030"/>
            </a:xfrm>
            <a:custGeom>
              <a:avLst/>
              <a:gdLst/>
              <a:ahLst/>
              <a:cxnLst/>
              <a:rect l="l" t="t" r="r" b="b"/>
              <a:pathLst>
                <a:path w="22859" h="6209030">
                  <a:moveTo>
                    <a:pt x="17741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6203657"/>
                  </a:lnTo>
                  <a:lnTo>
                    <a:pt x="5118" y="6208776"/>
                  </a:lnTo>
                  <a:lnTo>
                    <a:pt x="17741" y="6208776"/>
                  </a:lnTo>
                  <a:lnTo>
                    <a:pt x="22859" y="6203657"/>
                  </a:lnTo>
                  <a:lnTo>
                    <a:pt x="22859" y="5079"/>
                  </a:lnTo>
                  <a:lnTo>
                    <a:pt x="1774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2812" y="19126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F1B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0570" y="1707641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4" h="434339">
                  <a:moveTo>
                    <a:pt x="218693" y="0"/>
                  </a:moveTo>
                  <a:lnTo>
                    <a:pt x="217170" y="0"/>
                  </a:lnTo>
                  <a:lnTo>
                    <a:pt x="167375" y="5738"/>
                  </a:lnTo>
                  <a:lnTo>
                    <a:pt x="121664" y="22082"/>
                  </a:lnTo>
                  <a:lnTo>
                    <a:pt x="81341" y="47726"/>
                  </a:lnTo>
                  <a:lnTo>
                    <a:pt x="47710" y="81362"/>
                  </a:lnTo>
                  <a:lnTo>
                    <a:pt x="22073" y="121686"/>
                  </a:lnTo>
                  <a:lnTo>
                    <a:pt x="5735" y="167391"/>
                  </a:lnTo>
                  <a:lnTo>
                    <a:pt x="0" y="217169"/>
                  </a:lnTo>
                  <a:lnTo>
                    <a:pt x="5735" y="266948"/>
                  </a:lnTo>
                  <a:lnTo>
                    <a:pt x="22073" y="312653"/>
                  </a:lnTo>
                  <a:lnTo>
                    <a:pt x="47710" y="352977"/>
                  </a:lnTo>
                  <a:lnTo>
                    <a:pt x="81341" y="386613"/>
                  </a:lnTo>
                  <a:lnTo>
                    <a:pt x="121664" y="412257"/>
                  </a:lnTo>
                  <a:lnTo>
                    <a:pt x="167375" y="428601"/>
                  </a:lnTo>
                  <a:lnTo>
                    <a:pt x="217170" y="434339"/>
                  </a:lnTo>
                  <a:lnTo>
                    <a:pt x="218693" y="434339"/>
                  </a:lnTo>
                  <a:lnTo>
                    <a:pt x="268488" y="428601"/>
                  </a:lnTo>
                  <a:lnTo>
                    <a:pt x="314199" y="412257"/>
                  </a:lnTo>
                  <a:lnTo>
                    <a:pt x="354522" y="386613"/>
                  </a:lnTo>
                  <a:lnTo>
                    <a:pt x="388153" y="352977"/>
                  </a:lnTo>
                  <a:lnTo>
                    <a:pt x="413790" y="312653"/>
                  </a:lnTo>
                  <a:lnTo>
                    <a:pt x="430128" y="266948"/>
                  </a:lnTo>
                  <a:lnTo>
                    <a:pt x="435864" y="217169"/>
                  </a:lnTo>
                  <a:lnTo>
                    <a:pt x="430128" y="167391"/>
                  </a:lnTo>
                  <a:lnTo>
                    <a:pt x="413790" y="121686"/>
                  </a:lnTo>
                  <a:lnTo>
                    <a:pt x="388153" y="81362"/>
                  </a:lnTo>
                  <a:lnTo>
                    <a:pt x="354522" y="47726"/>
                  </a:lnTo>
                  <a:lnTo>
                    <a:pt x="314199" y="22082"/>
                  </a:lnTo>
                  <a:lnTo>
                    <a:pt x="268488" y="5738"/>
                  </a:lnTo>
                  <a:lnTo>
                    <a:pt x="218693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570" y="1707641"/>
              <a:ext cx="436245" cy="434340"/>
            </a:xfrm>
            <a:custGeom>
              <a:avLst/>
              <a:gdLst/>
              <a:ahLst/>
              <a:cxnLst/>
              <a:rect l="l" t="t" r="r" b="b"/>
              <a:pathLst>
                <a:path w="436244" h="434339">
                  <a:moveTo>
                    <a:pt x="0" y="217169"/>
                  </a:moveTo>
                  <a:lnTo>
                    <a:pt x="5735" y="167391"/>
                  </a:lnTo>
                  <a:lnTo>
                    <a:pt x="22073" y="121686"/>
                  </a:lnTo>
                  <a:lnTo>
                    <a:pt x="47710" y="81362"/>
                  </a:lnTo>
                  <a:lnTo>
                    <a:pt x="81341" y="47726"/>
                  </a:lnTo>
                  <a:lnTo>
                    <a:pt x="121664" y="22082"/>
                  </a:lnTo>
                  <a:lnTo>
                    <a:pt x="167375" y="5738"/>
                  </a:lnTo>
                  <a:lnTo>
                    <a:pt x="217170" y="0"/>
                  </a:lnTo>
                  <a:lnTo>
                    <a:pt x="218693" y="0"/>
                  </a:lnTo>
                  <a:lnTo>
                    <a:pt x="268488" y="5738"/>
                  </a:lnTo>
                  <a:lnTo>
                    <a:pt x="314199" y="22082"/>
                  </a:lnTo>
                  <a:lnTo>
                    <a:pt x="354522" y="47726"/>
                  </a:lnTo>
                  <a:lnTo>
                    <a:pt x="388153" y="81362"/>
                  </a:lnTo>
                  <a:lnTo>
                    <a:pt x="413790" y="121686"/>
                  </a:lnTo>
                  <a:lnTo>
                    <a:pt x="430128" y="167391"/>
                  </a:lnTo>
                  <a:lnTo>
                    <a:pt x="435864" y="217169"/>
                  </a:lnTo>
                  <a:lnTo>
                    <a:pt x="430128" y="266948"/>
                  </a:lnTo>
                  <a:lnTo>
                    <a:pt x="413790" y="312653"/>
                  </a:lnTo>
                  <a:lnTo>
                    <a:pt x="388153" y="352977"/>
                  </a:lnTo>
                  <a:lnTo>
                    <a:pt x="354522" y="386613"/>
                  </a:lnTo>
                  <a:lnTo>
                    <a:pt x="314199" y="412257"/>
                  </a:lnTo>
                  <a:lnTo>
                    <a:pt x="268488" y="428601"/>
                  </a:lnTo>
                  <a:lnTo>
                    <a:pt x="218693" y="434339"/>
                  </a:lnTo>
                  <a:lnTo>
                    <a:pt x="217170" y="434339"/>
                  </a:lnTo>
                  <a:lnTo>
                    <a:pt x="167375" y="428601"/>
                  </a:lnTo>
                  <a:lnTo>
                    <a:pt x="121664" y="412257"/>
                  </a:lnTo>
                  <a:lnTo>
                    <a:pt x="81341" y="386613"/>
                  </a:lnTo>
                  <a:lnTo>
                    <a:pt x="47710" y="352977"/>
                  </a:lnTo>
                  <a:lnTo>
                    <a:pt x="22073" y="312653"/>
                  </a:lnTo>
                  <a:lnTo>
                    <a:pt x="5735" y="266948"/>
                  </a:lnTo>
                  <a:lnTo>
                    <a:pt x="0" y="217169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73353" y="1712163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19680" y="1657604"/>
            <a:ext cx="1151826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Establishing</a:t>
            </a:r>
            <a:r>
              <a:rPr sz="175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sz="1750" spc="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5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sports,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arises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sufficiently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proximate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relationship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parties.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extends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stakeholders, 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including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participants,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coaches,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officials,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35" dirty="0">
                <a:solidFill>
                  <a:srgbClr val="FFFFFF"/>
                </a:solidFill>
                <a:latin typeface="Verdana"/>
                <a:cs typeface="Verdana"/>
              </a:rPr>
              <a:t>organizers.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9140" y="3296411"/>
            <a:ext cx="1100455" cy="459105"/>
            <a:chOff x="739140" y="3296411"/>
            <a:chExt cx="1100455" cy="459105"/>
          </a:xfrm>
        </p:grpSpPr>
        <p:sp>
          <p:nvSpPr>
            <p:cNvPr id="11" name="object 11"/>
            <p:cNvSpPr/>
            <p:nvPr/>
          </p:nvSpPr>
          <p:spPr>
            <a:xfrm>
              <a:off x="1162812" y="35128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D64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0570" y="33078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2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3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2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0570" y="33078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2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2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3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2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3353" y="3312998"/>
            <a:ext cx="18986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9680" y="3258439"/>
            <a:ext cx="1186497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25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scope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varies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depending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circumstances.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example,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coaches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training</a:t>
            </a: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ensure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Verdana"/>
                <a:cs typeface="Verdana"/>
              </a:rPr>
              <a:t>safe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environment,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while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play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within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avoid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reckless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behavior.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9140" y="4896611"/>
            <a:ext cx="1100455" cy="459105"/>
            <a:chOff x="739140" y="4896611"/>
            <a:chExt cx="1100455" cy="459105"/>
          </a:xfrm>
        </p:grpSpPr>
        <p:sp>
          <p:nvSpPr>
            <p:cNvPr id="17" name="object 17"/>
            <p:cNvSpPr/>
            <p:nvPr/>
          </p:nvSpPr>
          <p:spPr>
            <a:xfrm>
              <a:off x="1162812" y="5113019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60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DD7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50570" y="49080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2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4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2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50570" y="49080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2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2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4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2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3353" y="4914391"/>
            <a:ext cx="189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19680" y="4859273"/>
            <a:ext cx="1161478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Foreseeability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70" dirty="0">
                <a:solidFill>
                  <a:srgbClr val="FFFFFF"/>
                </a:solidFill>
                <a:latin typeface="Verdana"/>
                <a:cs typeface="Verdana"/>
              </a:rPr>
              <a:t>key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factor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determining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10" dirty="0">
                <a:solidFill>
                  <a:srgbClr val="FFFFFF"/>
                </a:solidFill>
                <a:latin typeface="Verdana"/>
                <a:cs typeface="Verdana"/>
              </a:rPr>
              <a:t>foreseeability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85" dirty="0">
                <a:solidFill>
                  <a:srgbClr val="FFFFFF"/>
                </a:solidFill>
                <a:latin typeface="Verdana"/>
                <a:cs typeface="Verdana"/>
              </a:rPr>
              <a:t>harm.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consider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whether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6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reasonable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person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defendant's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position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would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foreseen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injury.</a:t>
            </a:r>
            <a:endParaRPr sz="1500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9140" y="6496811"/>
            <a:ext cx="1100455" cy="459105"/>
            <a:chOff x="739140" y="6496811"/>
            <a:chExt cx="1100455" cy="459105"/>
          </a:xfrm>
        </p:grpSpPr>
        <p:sp>
          <p:nvSpPr>
            <p:cNvPr id="23" name="object 23"/>
            <p:cNvSpPr/>
            <p:nvPr/>
          </p:nvSpPr>
          <p:spPr>
            <a:xfrm>
              <a:off x="1162812" y="6714743"/>
              <a:ext cx="676910" cy="22860"/>
            </a:xfrm>
            <a:custGeom>
              <a:avLst/>
              <a:gdLst/>
              <a:ahLst/>
              <a:cxnLst/>
              <a:rect l="l" t="t" r="r" b="b"/>
              <a:pathLst>
                <a:path w="676910" h="22859">
                  <a:moveTo>
                    <a:pt x="671576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1429"/>
                  </a:lnTo>
                  <a:lnTo>
                    <a:pt x="0" y="17779"/>
                  </a:lnTo>
                  <a:lnTo>
                    <a:pt x="5118" y="22859"/>
                  </a:lnTo>
                  <a:lnTo>
                    <a:pt x="671576" y="22859"/>
                  </a:lnTo>
                  <a:lnTo>
                    <a:pt x="676656" y="17779"/>
                  </a:lnTo>
                  <a:lnTo>
                    <a:pt x="676656" y="5079"/>
                  </a:lnTo>
                  <a:lnTo>
                    <a:pt x="671576" y="0"/>
                  </a:lnTo>
                  <a:close/>
                </a:path>
              </a:pathLst>
            </a:custGeom>
            <a:solidFill>
              <a:srgbClr val="47A8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0570" y="65082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217932" y="0"/>
                  </a:moveTo>
                  <a:lnTo>
                    <a:pt x="167963" y="5753"/>
                  </a:lnTo>
                  <a:lnTo>
                    <a:pt x="122092" y="22144"/>
                  </a:lnTo>
                  <a:lnTo>
                    <a:pt x="81627" y="47866"/>
                  </a:lnTo>
                  <a:lnTo>
                    <a:pt x="47878" y="81611"/>
                  </a:lnTo>
                  <a:lnTo>
                    <a:pt x="22151" y="122075"/>
                  </a:lnTo>
                  <a:lnTo>
                    <a:pt x="5755" y="167951"/>
                  </a:lnTo>
                  <a:lnTo>
                    <a:pt x="0" y="217931"/>
                  </a:lnTo>
                  <a:lnTo>
                    <a:pt x="5755" y="267912"/>
                  </a:lnTo>
                  <a:lnTo>
                    <a:pt x="22151" y="313788"/>
                  </a:lnTo>
                  <a:lnTo>
                    <a:pt x="47878" y="354252"/>
                  </a:lnTo>
                  <a:lnTo>
                    <a:pt x="81627" y="387997"/>
                  </a:lnTo>
                  <a:lnTo>
                    <a:pt x="122092" y="413719"/>
                  </a:lnTo>
                  <a:lnTo>
                    <a:pt x="167963" y="430110"/>
                  </a:lnTo>
                  <a:lnTo>
                    <a:pt x="217932" y="435863"/>
                  </a:lnTo>
                  <a:lnTo>
                    <a:pt x="267900" y="430110"/>
                  </a:lnTo>
                  <a:lnTo>
                    <a:pt x="313771" y="413719"/>
                  </a:lnTo>
                  <a:lnTo>
                    <a:pt x="354236" y="387997"/>
                  </a:lnTo>
                  <a:lnTo>
                    <a:pt x="387985" y="354252"/>
                  </a:lnTo>
                  <a:lnTo>
                    <a:pt x="413712" y="313788"/>
                  </a:lnTo>
                  <a:lnTo>
                    <a:pt x="430108" y="267912"/>
                  </a:lnTo>
                  <a:lnTo>
                    <a:pt x="435864" y="217931"/>
                  </a:lnTo>
                  <a:lnTo>
                    <a:pt x="430108" y="167951"/>
                  </a:lnTo>
                  <a:lnTo>
                    <a:pt x="413712" y="122075"/>
                  </a:lnTo>
                  <a:lnTo>
                    <a:pt x="387985" y="81611"/>
                  </a:lnTo>
                  <a:lnTo>
                    <a:pt x="354236" y="47866"/>
                  </a:lnTo>
                  <a:lnTo>
                    <a:pt x="313771" y="22144"/>
                  </a:lnTo>
                  <a:lnTo>
                    <a:pt x="267900" y="5753"/>
                  </a:lnTo>
                  <a:lnTo>
                    <a:pt x="217932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0570" y="6508241"/>
              <a:ext cx="436245" cy="436245"/>
            </a:xfrm>
            <a:custGeom>
              <a:avLst/>
              <a:gdLst/>
              <a:ahLst/>
              <a:cxnLst/>
              <a:rect l="l" t="t" r="r" b="b"/>
              <a:pathLst>
                <a:path w="436244" h="436245">
                  <a:moveTo>
                    <a:pt x="0" y="217931"/>
                  </a:moveTo>
                  <a:lnTo>
                    <a:pt x="5755" y="167951"/>
                  </a:lnTo>
                  <a:lnTo>
                    <a:pt x="22151" y="122075"/>
                  </a:lnTo>
                  <a:lnTo>
                    <a:pt x="47878" y="81611"/>
                  </a:lnTo>
                  <a:lnTo>
                    <a:pt x="81627" y="47866"/>
                  </a:lnTo>
                  <a:lnTo>
                    <a:pt x="122092" y="22144"/>
                  </a:lnTo>
                  <a:lnTo>
                    <a:pt x="167963" y="5753"/>
                  </a:lnTo>
                  <a:lnTo>
                    <a:pt x="217932" y="0"/>
                  </a:lnTo>
                  <a:lnTo>
                    <a:pt x="267900" y="5753"/>
                  </a:lnTo>
                  <a:lnTo>
                    <a:pt x="313771" y="22144"/>
                  </a:lnTo>
                  <a:lnTo>
                    <a:pt x="354236" y="47866"/>
                  </a:lnTo>
                  <a:lnTo>
                    <a:pt x="387985" y="81611"/>
                  </a:lnTo>
                  <a:lnTo>
                    <a:pt x="413712" y="122075"/>
                  </a:lnTo>
                  <a:lnTo>
                    <a:pt x="430108" y="167951"/>
                  </a:lnTo>
                  <a:lnTo>
                    <a:pt x="435864" y="217931"/>
                  </a:lnTo>
                  <a:lnTo>
                    <a:pt x="430108" y="267912"/>
                  </a:lnTo>
                  <a:lnTo>
                    <a:pt x="413712" y="313788"/>
                  </a:lnTo>
                  <a:lnTo>
                    <a:pt x="387985" y="354252"/>
                  </a:lnTo>
                  <a:lnTo>
                    <a:pt x="354236" y="387997"/>
                  </a:lnTo>
                  <a:lnTo>
                    <a:pt x="313771" y="413719"/>
                  </a:lnTo>
                  <a:lnTo>
                    <a:pt x="267900" y="430110"/>
                  </a:lnTo>
                  <a:lnTo>
                    <a:pt x="217932" y="435863"/>
                  </a:lnTo>
                  <a:lnTo>
                    <a:pt x="167963" y="430110"/>
                  </a:lnTo>
                  <a:lnTo>
                    <a:pt x="122092" y="413719"/>
                  </a:lnTo>
                  <a:lnTo>
                    <a:pt x="81627" y="387997"/>
                  </a:lnTo>
                  <a:lnTo>
                    <a:pt x="47878" y="354252"/>
                  </a:lnTo>
                  <a:lnTo>
                    <a:pt x="22151" y="313788"/>
                  </a:lnTo>
                  <a:lnTo>
                    <a:pt x="5755" y="267912"/>
                  </a:lnTo>
                  <a:lnTo>
                    <a:pt x="0" y="217931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73353" y="6515227"/>
            <a:ext cx="189230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3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15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5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019680" y="6459982"/>
            <a:ext cx="10971530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FFFFFF"/>
                </a:solidFill>
                <a:latin typeface="Arial"/>
                <a:cs typeface="Arial"/>
              </a:rPr>
              <a:t>Evolving</a:t>
            </a:r>
            <a:r>
              <a:rPr sz="175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FFFFFF"/>
                </a:solidFill>
                <a:latin typeface="Arial"/>
                <a:cs typeface="Arial"/>
              </a:rPr>
              <a:t>Standards</a:t>
            </a:r>
            <a:endParaRPr sz="17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  <a:spcBef>
                <a:spcPts val="850"/>
              </a:spcBef>
            </a:pP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5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continues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evolve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5" dirty="0">
                <a:solidFill>
                  <a:srgbClr val="FFFFFF"/>
                </a:solidFill>
                <a:latin typeface="Verdana"/>
                <a:cs typeface="Verdana"/>
              </a:rPr>
              <a:t>advancements</a:t>
            </a:r>
            <a:r>
              <a:rPr sz="15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0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45" dirty="0">
                <a:solidFill>
                  <a:srgbClr val="FFFFFF"/>
                </a:solidFill>
                <a:latin typeface="Verdana"/>
                <a:cs typeface="Verdana"/>
              </a:rPr>
              <a:t>equipment,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 medical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knowledge,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5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5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changing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societal </a:t>
            </a:r>
            <a:r>
              <a:rPr sz="1500" spc="-120" dirty="0">
                <a:solidFill>
                  <a:srgbClr val="FFFFFF"/>
                </a:solidFill>
                <a:latin typeface="Verdana"/>
                <a:cs typeface="Verdana"/>
              </a:rPr>
              <a:t>expectations</a:t>
            </a:r>
            <a:r>
              <a:rPr sz="15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30" dirty="0">
                <a:solidFill>
                  <a:srgbClr val="FFFFFF"/>
                </a:solidFill>
                <a:latin typeface="Verdana"/>
                <a:cs typeface="Verdana"/>
              </a:rPr>
              <a:t>regarding</a:t>
            </a:r>
            <a:r>
              <a:rPr sz="15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25" dirty="0">
                <a:solidFill>
                  <a:srgbClr val="FFFFFF"/>
                </a:solidFill>
                <a:latin typeface="Verdana"/>
                <a:cs typeface="Verdana"/>
              </a:rPr>
              <a:t>risk</a:t>
            </a:r>
            <a:r>
              <a:rPr sz="15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8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5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5404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4400" spc="-135" dirty="0"/>
              <a:t>Case</a:t>
            </a:r>
            <a:r>
              <a:rPr sz="4400" spc="-114" dirty="0"/>
              <a:t> </a:t>
            </a:r>
            <a:r>
              <a:rPr sz="4400" dirty="0"/>
              <a:t>Study:</a:t>
            </a:r>
            <a:r>
              <a:rPr sz="4400" spc="-135" dirty="0"/>
              <a:t> </a:t>
            </a:r>
            <a:r>
              <a:rPr sz="4400" dirty="0"/>
              <a:t>Condon</a:t>
            </a:r>
            <a:r>
              <a:rPr sz="4400" spc="-110" dirty="0"/>
              <a:t> </a:t>
            </a:r>
            <a:r>
              <a:rPr sz="4400" spc="65" dirty="0"/>
              <a:t>v</a:t>
            </a:r>
            <a:r>
              <a:rPr sz="4400" spc="-130" dirty="0"/>
              <a:t> </a:t>
            </a:r>
            <a:r>
              <a:rPr sz="4400" spc="-20" dirty="0"/>
              <a:t>Basi</a:t>
            </a:r>
            <a:endParaRPr sz="44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25195" y="2422601"/>
            <a:ext cx="3941445" cy="3630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1750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Condon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2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Basi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5" dirty="0">
                <a:solidFill>
                  <a:srgbClr val="FFFFFF"/>
                </a:solidFill>
                <a:latin typeface="Verdana"/>
                <a:cs typeface="Verdana"/>
              </a:rPr>
              <a:t>[1985]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WLR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866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landmark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English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established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contact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involved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an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sustained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soccer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match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defendant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made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high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tackle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plaintiff,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causing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serious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leg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fracture.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5684" y="2422601"/>
            <a:ext cx="3949065" cy="4392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22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1745"/>
              </a:spcBef>
            </a:pP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Appeal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held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players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owe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each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other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match.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care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was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defined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ordinary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skilled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player,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taking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into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account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rules,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conventions,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customs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229" dirty="0">
                <a:solidFill>
                  <a:srgbClr val="FFFFFF"/>
                </a:solidFill>
                <a:latin typeface="Verdana"/>
                <a:cs typeface="Verdana"/>
              </a:rPr>
              <a:t>game.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defendant's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tackle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reckless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far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below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ordinary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game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Verdana"/>
                <a:cs typeface="Verdana"/>
              </a:rPr>
              <a:t>soccer.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66121" y="2422601"/>
            <a:ext cx="3834765" cy="4011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1750"/>
              </a:spcBef>
            </a:pP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set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precedent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determining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negligence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in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sports,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establishing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5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held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liable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for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injuries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caused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by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reckless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disregard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others'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safety.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It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balanced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vigorous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requirement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play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within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acceptable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bounds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conduct.</a:t>
            </a:r>
            <a:endParaRPr sz="18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Standard</a:t>
            </a:r>
            <a:r>
              <a:rPr sz="4400" spc="-95" dirty="0"/>
              <a:t> </a:t>
            </a:r>
            <a:r>
              <a:rPr sz="4400" spc="110" dirty="0"/>
              <a:t>of</a:t>
            </a:r>
            <a:r>
              <a:rPr sz="4400" spc="-80" dirty="0"/>
              <a:t> </a:t>
            </a:r>
            <a:r>
              <a:rPr sz="4400" spc="-60" dirty="0"/>
              <a:t>Care</a:t>
            </a:r>
            <a:r>
              <a:rPr sz="4400" spc="-80" dirty="0"/>
              <a:t> </a:t>
            </a:r>
            <a:r>
              <a:rPr sz="4400" spc="100" dirty="0"/>
              <a:t>for</a:t>
            </a:r>
            <a:r>
              <a:rPr sz="4400" spc="-75" dirty="0"/>
              <a:t> </a:t>
            </a:r>
            <a:r>
              <a:rPr sz="4400" spc="-10" dirty="0"/>
              <a:t>Participants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827532" y="1831848"/>
            <a:ext cx="6379845" cy="2575560"/>
            <a:chOff x="827532" y="1831848"/>
            <a:chExt cx="6379845" cy="2575560"/>
          </a:xfrm>
        </p:grpSpPr>
        <p:sp>
          <p:nvSpPr>
            <p:cNvPr id="4" name="object 4"/>
            <p:cNvSpPr/>
            <p:nvPr/>
          </p:nvSpPr>
          <p:spPr>
            <a:xfrm>
              <a:off x="838962" y="1843278"/>
              <a:ext cx="6356985" cy="2552700"/>
            </a:xfrm>
            <a:custGeom>
              <a:avLst/>
              <a:gdLst/>
              <a:ahLst/>
              <a:cxnLst/>
              <a:rect l="l" t="t" r="r" b="b"/>
              <a:pathLst>
                <a:path w="6356984" h="2552700">
                  <a:moveTo>
                    <a:pt x="5997447" y="0"/>
                  </a:moveTo>
                  <a:lnTo>
                    <a:pt x="359168" y="0"/>
                  </a:lnTo>
                  <a:lnTo>
                    <a:pt x="310432" y="3278"/>
                  </a:lnTo>
                  <a:lnTo>
                    <a:pt x="263688" y="12828"/>
                  </a:lnTo>
                  <a:lnTo>
                    <a:pt x="219364" y="28221"/>
                  </a:lnTo>
                  <a:lnTo>
                    <a:pt x="177890" y="49031"/>
                  </a:lnTo>
                  <a:lnTo>
                    <a:pt x="139692" y="74829"/>
                  </a:lnTo>
                  <a:lnTo>
                    <a:pt x="105198" y="105187"/>
                  </a:lnTo>
                  <a:lnTo>
                    <a:pt x="74837" y="139678"/>
                  </a:lnTo>
                  <a:lnTo>
                    <a:pt x="49037" y="177875"/>
                  </a:lnTo>
                  <a:lnTo>
                    <a:pt x="28225" y="219348"/>
                  </a:lnTo>
                  <a:lnTo>
                    <a:pt x="12829" y="263671"/>
                  </a:lnTo>
                  <a:lnTo>
                    <a:pt x="3278" y="310416"/>
                  </a:lnTo>
                  <a:lnTo>
                    <a:pt x="0" y="359156"/>
                  </a:lnTo>
                  <a:lnTo>
                    <a:pt x="0" y="2193544"/>
                  </a:lnTo>
                  <a:lnTo>
                    <a:pt x="3278" y="2242283"/>
                  </a:lnTo>
                  <a:lnTo>
                    <a:pt x="12829" y="2289028"/>
                  </a:lnTo>
                  <a:lnTo>
                    <a:pt x="28225" y="2333351"/>
                  </a:lnTo>
                  <a:lnTo>
                    <a:pt x="49037" y="2374824"/>
                  </a:lnTo>
                  <a:lnTo>
                    <a:pt x="74837" y="2413021"/>
                  </a:lnTo>
                  <a:lnTo>
                    <a:pt x="105198" y="2447512"/>
                  </a:lnTo>
                  <a:lnTo>
                    <a:pt x="139692" y="2477870"/>
                  </a:lnTo>
                  <a:lnTo>
                    <a:pt x="177890" y="2503668"/>
                  </a:lnTo>
                  <a:lnTo>
                    <a:pt x="219364" y="2524478"/>
                  </a:lnTo>
                  <a:lnTo>
                    <a:pt x="263688" y="2539871"/>
                  </a:lnTo>
                  <a:lnTo>
                    <a:pt x="310432" y="2549421"/>
                  </a:lnTo>
                  <a:lnTo>
                    <a:pt x="359168" y="2552700"/>
                  </a:lnTo>
                  <a:lnTo>
                    <a:pt x="5997447" y="2552700"/>
                  </a:lnTo>
                  <a:lnTo>
                    <a:pt x="6046187" y="2549421"/>
                  </a:lnTo>
                  <a:lnTo>
                    <a:pt x="6092932" y="2539871"/>
                  </a:lnTo>
                  <a:lnTo>
                    <a:pt x="6137255" y="2524478"/>
                  </a:lnTo>
                  <a:lnTo>
                    <a:pt x="6178728" y="2503668"/>
                  </a:lnTo>
                  <a:lnTo>
                    <a:pt x="6216925" y="2477870"/>
                  </a:lnTo>
                  <a:lnTo>
                    <a:pt x="6251416" y="2447512"/>
                  </a:lnTo>
                  <a:lnTo>
                    <a:pt x="6281774" y="2413021"/>
                  </a:lnTo>
                  <a:lnTo>
                    <a:pt x="6307572" y="2374824"/>
                  </a:lnTo>
                  <a:lnTo>
                    <a:pt x="6328382" y="2333351"/>
                  </a:lnTo>
                  <a:lnTo>
                    <a:pt x="6343775" y="2289028"/>
                  </a:lnTo>
                  <a:lnTo>
                    <a:pt x="6353325" y="2242283"/>
                  </a:lnTo>
                  <a:lnTo>
                    <a:pt x="6356604" y="2193544"/>
                  </a:lnTo>
                  <a:lnTo>
                    <a:pt x="6356604" y="359156"/>
                  </a:lnTo>
                  <a:lnTo>
                    <a:pt x="6353325" y="310416"/>
                  </a:lnTo>
                  <a:lnTo>
                    <a:pt x="6343775" y="263671"/>
                  </a:lnTo>
                  <a:lnTo>
                    <a:pt x="6328382" y="219348"/>
                  </a:lnTo>
                  <a:lnTo>
                    <a:pt x="6307572" y="177875"/>
                  </a:lnTo>
                  <a:lnTo>
                    <a:pt x="6281774" y="139678"/>
                  </a:lnTo>
                  <a:lnTo>
                    <a:pt x="6251416" y="105187"/>
                  </a:lnTo>
                  <a:lnTo>
                    <a:pt x="6216925" y="74829"/>
                  </a:lnTo>
                  <a:lnTo>
                    <a:pt x="6178728" y="49031"/>
                  </a:lnTo>
                  <a:lnTo>
                    <a:pt x="6137255" y="28221"/>
                  </a:lnTo>
                  <a:lnTo>
                    <a:pt x="6092932" y="12828"/>
                  </a:lnTo>
                  <a:lnTo>
                    <a:pt x="6046187" y="3278"/>
                  </a:lnTo>
                  <a:lnTo>
                    <a:pt x="5997447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8962" y="1843278"/>
              <a:ext cx="6356985" cy="2552700"/>
            </a:xfrm>
            <a:custGeom>
              <a:avLst/>
              <a:gdLst/>
              <a:ahLst/>
              <a:cxnLst/>
              <a:rect l="l" t="t" r="r" b="b"/>
              <a:pathLst>
                <a:path w="6356984" h="2552700">
                  <a:moveTo>
                    <a:pt x="0" y="359156"/>
                  </a:moveTo>
                  <a:lnTo>
                    <a:pt x="3278" y="310416"/>
                  </a:lnTo>
                  <a:lnTo>
                    <a:pt x="12829" y="263671"/>
                  </a:lnTo>
                  <a:lnTo>
                    <a:pt x="28225" y="219348"/>
                  </a:lnTo>
                  <a:lnTo>
                    <a:pt x="49037" y="177875"/>
                  </a:lnTo>
                  <a:lnTo>
                    <a:pt x="74837" y="139678"/>
                  </a:lnTo>
                  <a:lnTo>
                    <a:pt x="105198" y="105187"/>
                  </a:lnTo>
                  <a:lnTo>
                    <a:pt x="139692" y="74829"/>
                  </a:lnTo>
                  <a:lnTo>
                    <a:pt x="177890" y="49031"/>
                  </a:lnTo>
                  <a:lnTo>
                    <a:pt x="219364" y="28221"/>
                  </a:lnTo>
                  <a:lnTo>
                    <a:pt x="263688" y="12828"/>
                  </a:lnTo>
                  <a:lnTo>
                    <a:pt x="310432" y="3278"/>
                  </a:lnTo>
                  <a:lnTo>
                    <a:pt x="359168" y="0"/>
                  </a:lnTo>
                  <a:lnTo>
                    <a:pt x="5997447" y="0"/>
                  </a:lnTo>
                  <a:lnTo>
                    <a:pt x="6046187" y="3278"/>
                  </a:lnTo>
                  <a:lnTo>
                    <a:pt x="6092932" y="12828"/>
                  </a:lnTo>
                  <a:lnTo>
                    <a:pt x="6137255" y="28221"/>
                  </a:lnTo>
                  <a:lnTo>
                    <a:pt x="6178728" y="49031"/>
                  </a:lnTo>
                  <a:lnTo>
                    <a:pt x="6216925" y="74829"/>
                  </a:lnTo>
                  <a:lnTo>
                    <a:pt x="6251416" y="105187"/>
                  </a:lnTo>
                  <a:lnTo>
                    <a:pt x="6281774" y="139678"/>
                  </a:lnTo>
                  <a:lnTo>
                    <a:pt x="6307572" y="177875"/>
                  </a:lnTo>
                  <a:lnTo>
                    <a:pt x="6328382" y="219348"/>
                  </a:lnTo>
                  <a:lnTo>
                    <a:pt x="6343775" y="263671"/>
                  </a:lnTo>
                  <a:lnTo>
                    <a:pt x="6353325" y="310416"/>
                  </a:lnTo>
                  <a:lnTo>
                    <a:pt x="6356604" y="359156"/>
                  </a:lnTo>
                  <a:lnTo>
                    <a:pt x="6356604" y="2193544"/>
                  </a:lnTo>
                  <a:lnTo>
                    <a:pt x="6353325" y="2242283"/>
                  </a:lnTo>
                  <a:lnTo>
                    <a:pt x="6343775" y="2289028"/>
                  </a:lnTo>
                  <a:lnTo>
                    <a:pt x="6328382" y="2333351"/>
                  </a:lnTo>
                  <a:lnTo>
                    <a:pt x="6307572" y="2374824"/>
                  </a:lnTo>
                  <a:lnTo>
                    <a:pt x="6281774" y="2413021"/>
                  </a:lnTo>
                  <a:lnTo>
                    <a:pt x="6251416" y="2447512"/>
                  </a:lnTo>
                  <a:lnTo>
                    <a:pt x="6216925" y="2477870"/>
                  </a:lnTo>
                  <a:lnTo>
                    <a:pt x="6178728" y="2503668"/>
                  </a:lnTo>
                  <a:lnTo>
                    <a:pt x="6137255" y="2524478"/>
                  </a:lnTo>
                  <a:lnTo>
                    <a:pt x="6092932" y="2539871"/>
                  </a:lnTo>
                  <a:lnTo>
                    <a:pt x="6046187" y="2549421"/>
                  </a:lnTo>
                  <a:lnTo>
                    <a:pt x="5997447" y="2552700"/>
                  </a:lnTo>
                  <a:lnTo>
                    <a:pt x="359168" y="2552700"/>
                  </a:lnTo>
                  <a:lnTo>
                    <a:pt x="310432" y="2549421"/>
                  </a:lnTo>
                  <a:lnTo>
                    <a:pt x="263688" y="2539871"/>
                  </a:lnTo>
                  <a:lnTo>
                    <a:pt x="219364" y="2524478"/>
                  </a:lnTo>
                  <a:lnTo>
                    <a:pt x="177890" y="2503668"/>
                  </a:lnTo>
                  <a:lnTo>
                    <a:pt x="139692" y="2477870"/>
                  </a:lnTo>
                  <a:lnTo>
                    <a:pt x="105198" y="2447512"/>
                  </a:lnTo>
                  <a:lnTo>
                    <a:pt x="74837" y="2413021"/>
                  </a:lnTo>
                  <a:lnTo>
                    <a:pt x="49037" y="2374824"/>
                  </a:lnTo>
                  <a:lnTo>
                    <a:pt x="28225" y="2333351"/>
                  </a:lnTo>
                  <a:lnTo>
                    <a:pt x="12829" y="2289028"/>
                  </a:lnTo>
                  <a:lnTo>
                    <a:pt x="3278" y="2242283"/>
                  </a:lnTo>
                  <a:lnTo>
                    <a:pt x="0" y="2193544"/>
                  </a:lnTo>
                  <a:lnTo>
                    <a:pt x="0" y="359156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87323" y="2080641"/>
            <a:ext cx="566737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Reasonable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Competitor</a:t>
            </a:r>
            <a:r>
              <a:rPr sz="22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participants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based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"reasonable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competitor"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test.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considers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would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reasonable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participant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same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experience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similar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circumstances.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24928" y="1831848"/>
            <a:ext cx="6379845" cy="2575560"/>
            <a:chOff x="7424928" y="1831848"/>
            <a:chExt cx="6379845" cy="2575560"/>
          </a:xfrm>
        </p:grpSpPr>
        <p:sp>
          <p:nvSpPr>
            <p:cNvPr id="8" name="object 8"/>
            <p:cNvSpPr/>
            <p:nvPr/>
          </p:nvSpPr>
          <p:spPr>
            <a:xfrm>
              <a:off x="7436358" y="1843278"/>
              <a:ext cx="6356985" cy="2552700"/>
            </a:xfrm>
            <a:custGeom>
              <a:avLst/>
              <a:gdLst/>
              <a:ahLst/>
              <a:cxnLst/>
              <a:rect l="l" t="t" r="r" b="b"/>
              <a:pathLst>
                <a:path w="6356984" h="2552700">
                  <a:moveTo>
                    <a:pt x="5997448" y="0"/>
                  </a:moveTo>
                  <a:lnTo>
                    <a:pt x="359156" y="0"/>
                  </a:lnTo>
                  <a:lnTo>
                    <a:pt x="310416" y="3278"/>
                  </a:lnTo>
                  <a:lnTo>
                    <a:pt x="263671" y="12828"/>
                  </a:lnTo>
                  <a:lnTo>
                    <a:pt x="219348" y="28221"/>
                  </a:lnTo>
                  <a:lnTo>
                    <a:pt x="177875" y="49031"/>
                  </a:lnTo>
                  <a:lnTo>
                    <a:pt x="139678" y="74829"/>
                  </a:lnTo>
                  <a:lnTo>
                    <a:pt x="105187" y="105187"/>
                  </a:lnTo>
                  <a:lnTo>
                    <a:pt x="74829" y="139678"/>
                  </a:lnTo>
                  <a:lnTo>
                    <a:pt x="49031" y="177875"/>
                  </a:lnTo>
                  <a:lnTo>
                    <a:pt x="28221" y="219348"/>
                  </a:lnTo>
                  <a:lnTo>
                    <a:pt x="12828" y="263671"/>
                  </a:lnTo>
                  <a:lnTo>
                    <a:pt x="3278" y="310416"/>
                  </a:lnTo>
                  <a:lnTo>
                    <a:pt x="0" y="359156"/>
                  </a:lnTo>
                  <a:lnTo>
                    <a:pt x="0" y="2193544"/>
                  </a:lnTo>
                  <a:lnTo>
                    <a:pt x="3278" y="2242283"/>
                  </a:lnTo>
                  <a:lnTo>
                    <a:pt x="12828" y="2289028"/>
                  </a:lnTo>
                  <a:lnTo>
                    <a:pt x="28221" y="2333351"/>
                  </a:lnTo>
                  <a:lnTo>
                    <a:pt x="49031" y="2374824"/>
                  </a:lnTo>
                  <a:lnTo>
                    <a:pt x="74829" y="2413021"/>
                  </a:lnTo>
                  <a:lnTo>
                    <a:pt x="105187" y="2447512"/>
                  </a:lnTo>
                  <a:lnTo>
                    <a:pt x="139678" y="2477870"/>
                  </a:lnTo>
                  <a:lnTo>
                    <a:pt x="177875" y="2503668"/>
                  </a:lnTo>
                  <a:lnTo>
                    <a:pt x="219348" y="2524478"/>
                  </a:lnTo>
                  <a:lnTo>
                    <a:pt x="263671" y="2539871"/>
                  </a:lnTo>
                  <a:lnTo>
                    <a:pt x="310416" y="2549421"/>
                  </a:lnTo>
                  <a:lnTo>
                    <a:pt x="359156" y="2552700"/>
                  </a:lnTo>
                  <a:lnTo>
                    <a:pt x="5997448" y="2552700"/>
                  </a:lnTo>
                  <a:lnTo>
                    <a:pt x="6046187" y="2549421"/>
                  </a:lnTo>
                  <a:lnTo>
                    <a:pt x="6092932" y="2539871"/>
                  </a:lnTo>
                  <a:lnTo>
                    <a:pt x="6137255" y="2524478"/>
                  </a:lnTo>
                  <a:lnTo>
                    <a:pt x="6178728" y="2503668"/>
                  </a:lnTo>
                  <a:lnTo>
                    <a:pt x="6216925" y="2477870"/>
                  </a:lnTo>
                  <a:lnTo>
                    <a:pt x="6251416" y="2447512"/>
                  </a:lnTo>
                  <a:lnTo>
                    <a:pt x="6281774" y="2413021"/>
                  </a:lnTo>
                  <a:lnTo>
                    <a:pt x="6307572" y="2374824"/>
                  </a:lnTo>
                  <a:lnTo>
                    <a:pt x="6328382" y="2333351"/>
                  </a:lnTo>
                  <a:lnTo>
                    <a:pt x="6343775" y="2289028"/>
                  </a:lnTo>
                  <a:lnTo>
                    <a:pt x="6353325" y="2242283"/>
                  </a:lnTo>
                  <a:lnTo>
                    <a:pt x="6356604" y="2193544"/>
                  </a:lnTo>
                  <a:lnTo>
                    <a:pt x="6356604" y="359156"/>
                  </a:lnTo>
                  <a:lnTo>
                    <a:pt x="6353325" y="310416"/>
                  </a:lnTo>
                  <a:lnTo>
                    <a:pt x="6343775" y="263671"/>
                  </a:lnTo>
                  <a:lnTo>
                    <a:pt x="6328382" y="219348"/>
                  </a:lnTo>
                  <a:lnTo>
                    <a:pt x="6307572" y="177875"/>
                  </a:lnTo>
                  <a:lnTo>
                    <a:pt x="6281774" y="139678"/>
                  </a:lnTo>
                  <a:lnTo>
                    <a:pt x="6251416" y="105187"/>
                  </a:lnTo>
                  <a:lnTo>
                    <a:pt x="6216925" y="74829"/>
                  </a:lnTo>
                  <a:lnTo>
                    <a:pt x="6178728" y="49031"/>
                  </a:lnTo>
                  <a:lnTo>
                    <a:pt x="6137255" y="28221"/>
                  </a:lnTo>
                  <a:lnTo>
                    <a:pt x="6092932" y="12828"/>
                  </a:lnTo>
                  <a:lnTo>
                    <a:pt x="6046187" y="3278"/>
                  </a:lnTo>
                  <a:lnTo>
                    <a:pt x="5997448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6358" y="1843278"/>
              <a:ext cx="6356985" cy="2552700"/>
            </a:xfrm>
            <a:custGeom>
              <a:avLst/>
              <a:gdLst/>
              <a:ahLst/>
              <a:cxnLst/>
              <a:rect l="l" t="t" r="r" b="b"/>
              <a:pathLst>
                <a:path w="6356984" h="2552700">
                  <a:moveTo>
                    <a:pt x="0" y="359156"/>
                  </a:moveTo>
                  <a:lnTo>
                    <a:pt x="3278" y="310416"/>
                  </a:lnTo>
                  <a:lnTo>
                    <a:pt x="12828" y="263671"/>
                  </a:lnTo>
                  <a:lnTo>
                    <a:pt x="28221" y="219348"/>
                  </a:lnTo>
                  <a:lnTo>
                    <a:pt x="49031" y="177875"/>
                  </a:lnTo>
                  <a:lnTo>
                    <a:pt x="74829" y="139678"/>
                  </a:lnTo>
                  <a:lnTo>
                    <a:pt x="105187" y="105187"/>
                  </a:lnTo>
                  <a:lnTo>
                    <a:pt x="139678" y="74829"/>
                  </a:lnTo>
                  <a:lnTo>
                    <a:pt x="177875" y="49031"/>
                  </a:lnTo>
                  <a:lnTo>
                    <a:pt x="219348" y="28221"/>
                  </a:lnTo>
                  <a:lnTo>
                    <a:pt x="263671" y="12828"/>
                  </a:lnTo>
                  <a:lnTo>
                    <a:pt x="310416" y="3278"/>
                  </a:lnTo>
                  <a:lnTo>
                    <a:pt x="359156" y="0"/>
                  </a:lnTo>
                  <a:lnTo>
                    <a:pt x="5997448" y="0"/>
                  </a:lnTo>
                  <a:lnTo>
                    <a:pt x="6046187" y="3278"/>
                  </a:lnTo>
                  <a:lnTo>
                    <a:pt x="6092932" y="12828"/>
                  </a:lnTo>
                  <a:lnTo>
                    <a:pt x="6137255" y="28221"/>
                  </a:lnTo>
                  <a:lnTo>
                    <a:pt x="6178728" y="49031"/>
                  </a:lnTo>
                  <a:lnTo>
                    <a:pt x="6216925" y="74829"/>
                  </a:lnTo>
                  <a:lnTo>
                    <a:pt x="6251416" y="105187"/>
                  </a:lnTo>
                  <a:lnTo>
                    <a:pt x="6281774" y="139678"/>
                  </a:lnTo>
                  <a:lnTo>
                    <a:pt x="6307572" y="177875"/>
                  </a:lnTo>
                  <a:lnTo>
                    <a:pt x="6328382" y="219348"/>
                  </a:lnTo>
                  <a:lnTo>
                    <a:pt x="6343775" y="263671"/>
                  </a:lnTo>
                  <a:lnTo>
                    <a:pt x="6353325" y="310416"/>
                  </a:lnTo>
                  <a:lnTo>
                    <a:pt x="6356604" y="359156"/>
                  </a:lnTo>
                  <a:lnTo>
                    <a:pt x="6356604" y="2193544"/>
                  </a:lnTo>
                  <a:lnTo>
                    <a:pt x="6353325" y="2242283"/>
                  </a:lnTo>
                  <a:lnTo>
                    <a:pt x="6343775" y="2289028"/>
                  </a:lnTo>
                  <a:lnTo>
                    <a:pt x="6328382" y="2333351"/>
                  </a:lnTo>
                  <a:lnTo>
                    <a:pt x="6307572" y="2374824"/>
                  </a:lnTo>
                  <a:lnTo>
                    <a:pt x="6281774" y="2413021"/>
                  </a:lnTo>
                  <a:lnTo>
                    <a:pt x="6251416" y="2447512"/>
                  </a:lnTo>
                  <a:lnTo>
                    <a:pt x="6216925" y="2477870"/>
                  </a:lnTo>
                  <a:lnTo>
                    <a:pt x="6178728" y="2503668"/>
                  </a:lnTo>
                  <a:lnTo>
                    <a:pt x="6137255" y="2524478"/>
                  </a:lnTo>
                  <a:lnTo>
                    <a:pt x="6092932" y="2539871"/>
                  </a:lnTo>
                  <a:lnTo>
                    <a:pt x="6046187" y="2549421"/>
                  </a:lnTo>
                  <a:lnTo>
                    <a:pt x="5997448" y="2552700"/>
                  </a:lnTo>
                  <a:lnTo>
                    <a:pt x="359156" y="2552700"/>
                  </a:lnTo>
                  <a:lnTo>
                    <a:pt x="310416" y="2549421"/>
                  </a:lnTo>
                  <a:lnTo>
                    <a:pt x="263671" y="2539871"/>
                  </a:lnTo>
                  <a:lnTo>
                    <a:pt x="219348" y="2524478"/>
                  </a:lnTo>
                  <a:lnTo>
                    <a:pt x="177875" y="2503668"/>
                  </a:lnTo>
                  <a:lnTo>
                    <a:pt x="139678" y="2477870"/>
                  </a:lnTo>
                  <a:lnTo>
                    <a:pt x="105187" y="2447512"/>
                  </a:lnTo>
                  <a:lnTo>
                    <a:pt x="74829" y="2413021"/>
                  </a:lnTo>
                  <a:lnTo>
                    <a:pt x="49031" y="2374824"/>
                  </a:lnTo>
                  <a:lnTo>
                    <a:pt x="28221" y="2333351"/>
                  </a:lnTo>
                  <a:lnTo>
                    <a:pt x="12828" y="2289028"/>
                  </a:lnTo>
                  <a:lnTo>
                    <a:pt x="3278" y="2242283"/>
                  </a:lnTo>
                  <a:lnTo>
                    <a:pt x="0" y="2193544"/>
                  </a:lnTo>
                  <a:lnTo>
                    <a:pt x="0" y="359156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5023" y="2080641"/>
            <a:ext cx="5614670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Rule</a:t>
            </a:r>
            <a:r>
              <a:rPr sz="2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Compliance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85"/>
              </a:spcBef>
            </a:pP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Adherence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crucial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factor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determining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Deliberate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reckless violations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rules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designed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can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strong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evidence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negligence.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27532" y="4623815"/>
            <a:ext cx="6379845" cy="2958465"/>
            <a:chOff x="827532" y="4623815"/>
            <a:chExt cx="6379845" cy="2958465"/>
          </a:xfrm>
        </p:grpSpPr>
        <p:sp>
          <p:nvSpPr>
            <p:cNvPr id="12" name="object 12"/>
            <p:cNvSpPr/>
            <p:nvPr/>
          </p:nvSpPr>
          <p:spPr>
            <a:xfrm>
              <a:off x="838962" y="4635245"/>
              <a:ext cx="6356985" cy="2935605"/>
            </a:xfrm>
            <a:custGeom>
              <a:avLst/>
              <a:gdLst/>
              <a:ahLst/>
              <a:cxnLst/>
              <a:rect l="l" t="t" r="r" b="b"/>
              <a:pathLst>
                <a:path w="6356984" h="2935604">
                  <a:moveTo>
                    <a:pt x="5997447" y="0"/>
                  </a:moveTo>
                  <a:lnTo>
                    <a:pt x="359092" y="0"/>
                  </a:lnTo>
                  <a:lnTo>
                    <a:pt x="310365" y="3278"/>
                  </a:lnTo>
                  <a:lnTo>
                    <a:pt x="263630" y="12828"/>
                  </a:lnTo>
                  <a:lnTo>
                    <a:pt x="219316" y="28221"/>
                  </a:lnTo>
                  <a:lnTo>
                    <a:pt x="177850" y="49031"/>
                  </a:lnTo>
                  <a:lnTo>
                    <a:pt x="139660" y="74829"/>
                  </a:lnTo>
                  <a:lnTo>
                    <a:pt x="105175" y="105187"/>
                  </a:lnTo>
                  <a:lnTo>
                    <a:pt x="74820" y="139678"/>
                  </a:lnTo>
                  <a:lnTo>
                    <a:pt x="49026" y="177875"/>
                  </a:lnTo>
                  <a:lnTo>
                    <a:pt x="28219" y="219348"/>
                  </a:lnTo>
                  <a:lnTo>
                    <a:pt x="12827" y="263671"/>
                  </a:lnTo>
                  <a:lnTo>
                    <a:pt x="3278" y="310416"/>
                  </a:lnTo>
                  <a:lnTo>
                    <a:pt x="0" y="359155"/>
                  </a:lnTo>
                  <a:lnTo>
                    <a:pt x="0" y="2576131"/>
                  </a:lnTo>
                  <a:lnTo>
                    <a:pt x="3278" y="2624858"/>
                  </a:lnTo>
                  <a:lnTo>
                    <a:pt x="12827" y="2671593"/>
                  </a:lnTo>
                  <a:lnTo>
                    <a:pt x="28219" y="2715907"/>
                  </a:lnTo>
                  <a:lnTo>
                    <a:pt x="49026" y="2757373"/>
                  </a:lnTo>
                  <a:lnTo>
                    <a:pt x="74820" y="2795563"/>
                  </a:lnTo>
                  <a:lnTo>
                    <a:pt x="105175" y="2830048"/>
                  </a:lnTo>
                  <a:lnTo>
                    <a:pt x="139660" y="2860403"/>
                  </a:lnTo>
                  <a:lnTo>
                    <a:pt x="177850" y="2886197"/>
                  </a:lnTo>
                  <a:lnTo>
                    <a:pt x="219316" y="2907004"/>
                  </a:lnTo>
                  <a:lnTo>
                    <a:pt x="263630" y="2922397"/>
                  </a:lnTo>
                  <a:lnTo>
                    <a:pt x="310365" y="2931945"/>
                  </a:lnTo>
                  <a:lnTo>
                    <a:pt x="359092" y="2935223"/>
                  </a:lnTo>
                  <a:lnTo>
                    <a:pt x="5997447" y="2935223"/>
                  </a:lnTo>
                  <a:lnTo>
                    <a:pt x="6046187" y="2931945"/>
                  </a:lnTo>
                  <a:lnTo>
                    <a:pt x="6092932" y="2922397"/>
                  </a:lnTo>
                  <a:lnTo>
                    <a:pt x="6137255" y="2907004"/>
                  </a:lnTo>
                  <a:lnTo>
                    <a:pt x="6178728" y="2886197"/>
                  </a:lnTo>
                  <a:lnTo>
                    <a:pt x="6216925" y="2860403"/>
                  </a:lnTo>
                  <a:lnTo>
                    <a:pt x="6251416" y="2830048"/>
                  </a:lnTo>
                  <a:lnTo>
                    <a:pt x="6281774" y="2795563"/>
                  </a:lnTo>
                  <a:lnTo>
                    <a:pt x="6307572" y="2757373"/>
                  </a:lnTo>
                  <a:lnTo>
                    <a:pt x="6328382" y="2715907"/>
                  </a:lnTo>
                  <a:lnTo>
                    <a:pt x="6343775" y="2671593"/>
                  </a:lnTo>
                  <a:lnTo>
                    <a:pt x="6353325" y="2624858"/>
                  </a:lnTo>
                  <a:lnTo>
                    <a:pt x="6356604" y="2576131"/>
                  </a:lnTo>
                  <a:lnTo>
                    <a:pt x="6356604" y="359155"/>
                  </a:lnTo>
                  <a:lnTo>
                    <a:pt x="6353325" y="310416"/>
                  </a:lnTo>
                  <a:lnTo>
                    <a:pt x="6343775" y="263671"/>
                  </a:lnTo>
                  <a:lnTo>
                    <a:pt x="6328382" y="219348"/>
                  </a:lnTo>
                  <a:lnTo>
                    <a:pt x="6307572" y="177875"/>
                  </a:lnTo>
                  <a:lnTo>
                    <a:pt x="6281774" y="139678"/>
                  </a:lnTo>
                  <a:lnTo>
                    <a:pt x="6251416" y="105187"/>
                  </a:lnTo>
                  <a:lnTo>
                    <a:pt x="6216925" y="74829"/>
                  </a:lnTo>
                  <a:lnTo>
                    <a:pt x="6178728" y="49031"/>
                  </a:lnTo>
                  <a:lnTo>
                    <a:pt x="6137255" y="28221"/>
                  </a:lnTo>
                  <a:lnTo>
                    <a:pt x="6092932" y="12828"/>
                  </a:lnTo>
                  <a:lnTo>
                    <a:pt x="6046187" y="3278"/>
                  </a:lnTo>
                  <a:lnTo>
                    <a:pt x="5997447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38962" y="4635245"/>
              <a:ext cx="6356985" cy="2935605"/>
            </a:xfrm>
            <a:custGeom>
              <a:avLst/>
              <a:gdLst/>
              <a:ahLst/>
              <a:cxnLst/>
              <a:rect l="l" t="t" r="r" b="b"/>
              <a:pathLst>
                <a:path w="6356984" h="2935604">
                  <a:moveTo>
                    <a:pt x="0" y="359155"/>
                  </a:moveTo>
                  <a:lnTo>
                    <a:pt x="3278" y="310416"/>
                  </a:lnTo>
                  <a:lnTo>
                    <a:pt x="12827" y="263671"/>
                  </a:lnTo>
                  <a:lnTo>
                    <a:pt x="28219" y="219348"/>
                  </a:lnTo>
                  <a:lnTo>
                    <a:pt x="49026" y="177875"/>
                  </a:lnTo>
                  <a:lnTo>
                    <a:pt x="74820" y="139678"/>
                  </a:lnTo>
                  <a:lnTo>
                    <a:pt x="105175" y="105187"/>
                  </a:lnTo>
                  <a:lnTo>
                    <a:pt x="139660" y="74829"/>
                  </a:lnTo>
                  <a:lnTo>
                    <a:pt x="177850" y="49031"/>
                  </a:lnTo>
                  <a:lnTo>
                    <a:pt x="219316" y="28221"/>
                  </a:lnTo>
                  <a:lnTo>
                    <a:pt x="263630" y="12828"/>
                  </a:lnTo>
                  <a:lnTo>
                    <a:pt x="310365" y="3278"/>
                  </a:lnTo>
                  <a:lnTo>
                    <a:pt x="359092" y="0"/>
                  </a:lnTo>
                  <a:lnTo>
                    <a:pt x="5997447" y="0"/>
                  </a:lnTo>
                  <a:lnTo>
                    <a:pt x="6046187" y="3278"/>
                  </a:lnTo>
                  <a:lnTo>
                    <a:pt x="6092932" y="12828"/>
                  </a:lnTo>
                  <a:lnTo>
                    <a:pt x="6137255" y="28221"/>
                  </a:lnTo>
                  <a:lnTo>
                    <a:pt x="6178728" y="49031"/>
                  </a:lnTo>
                  <a:lnTo>
                    <a:pt x="6216925" y="74829"/>
                  </a:lnTo>
                  <a:lnTo>
                    <a:pt x="6251416" y="105187"/>
                  </a:lnTo>
                  <a:lnTo>
                    <a:pt x="6281774" y="139678"/>
                  </a:lnTo>
                  <a:lnTo>
                    <a:pt x="6307572" y="177875"/>
                  </a:lnTo>
                  <a:lnTo>
                    <a:pt x="6328382" y="219348"/>
                  </a:lnTo>
                  <a:lnTo>
                    <a:pt x="6343775" y="263671"/>
                  </a:lnTo>
                  <a:lnTo>
                    <a:pt x="6353325" y="310416"/>
                  </a:lnTo>
                  <a:lnTo>
                    <a:pt x="6356604" y="359155"/>
                  </a:lnTo>
                  <a:lnTo>
                    <a:pt x="6356604" y="2576131"/>
                  </a:lnTo>
                  <a:lnTo>
                    <a:pt x="6353325" y="2624858"/>
                  </a:lnTo>
                  <a:lnTo>
                    <a:pt x="6343775" y="2671593"/>
                  </a:lnTo>
                  <a:lnTo>
                    <a:pt x="6328382" y="2715907"/>
                  </a:lnTo>
                  <a:lnTo>
                    <a:pt x="6307572" y="2757373"/>
                  </a:lnTo>
                  <a:lnTo>
                    <a:pt x="6281774" y="2795563"/>
                  </a:lnTo>
                  <a:lnTo>
                    <a:pt x="6251416" y="2830048"/>
                  </a:lnTo>
                  <a:lnTo>
                    <a:pt x="6216925" y="2860403"/>
                  </a:lnTo>
                  <a:lnTo>
                    <a:pt x="6178728" y="2886197"/>
                  </a:lnTo>
                  <a:lnTo>
                    <a:pt x="6137255" y="2907004"/>
                  </a:lnTo>
                  <a:lnTo>
                    <a:pt x="6092932" y="2922397"/>
                  </a:lnTo>
                  <a:lnTo>
                    <a:pt x="6046187" y="2931945"/>
                  </a:lnTo>
                  <a:lnTo>
                    <a:pt x="5997447" y="2935223"/>
                  </a:lnTo>
                  <a:lnTo>
                    <a:pt x="359092" y="2935223"/>
                  </a:lnTo>
                  <a:lnTo>
                    <a:pt x="310365" y="2931945"/>
                  </a:lnTo>
                  <a:lnTo>
                    <a:pt x="263630" y="2922397"/>
                  </a:lnTo>
                  <a:lnTo>
                    <a:pt x="219316" y="2907004"/>
                  </a:lnTo>
                  <a:lnTo>
                    <a:pt x="177850" y="2886197"/>
                  </a:lnTo>
                  <a:lnTo>
                    <a:pt x="139660" y="2860403"/>
                  </a:lnTo>
                  <a:lnTo>
                    <a:pt x="105175" y="2830048"/>
                  </a:lnTo>
                  <a:lnTo>
                    <a:pt x="74820" y="2795563"/>
                  </a:lnTo>
                  <a:lnTo>
                    <a:pt x="49026" y="2757373"/>
                  </a:lnTo>
                  <a:lnTo>
                    <a:pt x="28219" y="2715907"/>
                  </a:lnTo>
                  <a:lnTo>
                    <a:pt x="12827" y="2671593"/>
                  </a:lnTo>
                  <a:lnTo>
                    <a:pt x="3278" y="2624858"/>
                  </a:lnTo>
                  <a:lnTo>
                    <a:pt x="0" y="2576131"/>
                  </a:lnTo>
                  <a:lnTo>
                    <a:pt x="0" y="359155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87323" y="4872609"/>
            <a:ext cx="566991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Context-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2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0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take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into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account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nature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sport,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level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play,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circumstances.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standard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4" dirty="0">
                <a:solidFill>
                  <a:srgbClr val="FFFFFF"/>
                </a:solidFill>
                <a:latin typeface="Verdana"/>
                <a:cs typeface="Verdana"/>
              </a:rPr>
              <a:t>may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0" dirty="0">
                <a:solidFill>
                  <a:srgbClr val="FFFFFF"/>
                </a:solidFill>
                <a:latin typeface="Verdana"/>
                <a:cs typeface="Verdana"/>
              </a:rPr>
              <a:t>vary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between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0" dirty="0">
                <a:solidFill>
                  <a:srgbClr val="FFFFFF"/>
                </a:solidFill>
                <a:latin typeface="Verdana"/>
                <a:cs typeface="Verdana"/>
              </a:rPr>
              <a:t>amateur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levels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between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different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85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24928" y="4623815"/>
            <a:ext cx="6379845" cy="2958465"/>
            <a:chOff x="7424928" y="4623815"/>
            <a:chExt cx="6379845" cy="2958465"/>
          </a:xfrm>
        </p:grpSpPr>
        <p:sp>
          <p:nvSpPr>
            <p:cNvPr id="16" name="object 16"/>
            <p:cNvSpPr/>
            <p:nvPr/>
          </p:nvSpPr>
          <p:spPr>
            <a:xfrm>
              <a:off x="7436358" y="4635245"/>
              <a:ext cx="6356985" cy="2935605"/>
            </a:xfrm>
            <a:custGeom>
              <a:avLst/>
              <a:gdLst/>
              <a:ahLst/>
              <a:cxnLst/>
              <a:rect l="l" t="t" r="r" b="b"/>
              <a:pathLst>
                <a:path w="6356984" h="2935604">
                  <a:moveTo>
                    <a:pt x="5997448" y="0"/>
                  </a:moveTo>
                  <a:lnTo>
                    <a:pt x="359156" y="0"/>
                  </a:lnTo>
                  <a:lnTo>
                    <a:pt x="310416" y="3278"/>
                  </a:lnTo>
                  <a:lnTo>
                    <a:pt x="263671" y="12828"/>
                  </a:lnTo>
                  <a:lnTo>
                    <a:pt x="219348" y="28221"/>
                  </a:lnTo>
                  <a:lnTo>
                    <a:pt x="177875" y="49031"/>
                  </a:lnTo>
                  <a:lnTo>
                    <a:pt x="139678" y="74829"/>
                  </a:lnTo>
                  <a:lnTo>
                    <a:pt x="105187" y="105187"/>
                  </a:lnTo>
                  <a:lnTo>
                    <a:pt x="74829" y="139678"/>
                  </a:lnTo>
                  <a:lnTo>
                    <a:pt x="49031" y="177875"/>
                  </a:lnTo>
                  <a:lnTo>
                    <a:pt x="28221" y="219348"/>
                  </a:lnTo>
                  <a:lnTo>
                    <a:pt x="12828" y="263671"/>
                  </a:lnTo>
                  <a:lnTo>
                    <a:pt x="3278" y="310416"/>
                  </a:lnTo>
                  <a:lnTo>
                    <a:pt x="0" y="359155"/>
                  </a:lnTo>
                  <a:lnTo>
                    <a:pt x="0" y="2576131"/>
                  </a:lnTo>
                  <a:lnTo>
                    <a:pt x="3278" y="2624858"/>
                  </a:lnTo>
                  <a:lnTo>
                    <a:pt x="12828" y="2671593"/>
                  </a:lnTo>
                  <a:lnTo>
                    <a:pt x="28221" y="2715907"/>
                  </a:lnTo>
                  <a:lnTo>
                    <a:pt x="49031" y="2757373"/>
                  </a:lnTo>
                  <a:lnTo>
                    <a:pt x="74829" y="2795563"/>
                  </a:lnTo>
                  <a:lnTo>
                    <a:pt x="105187" y="2830048"/>
                  </a:lnTo>
                  <a:lnTo>
                    <a:pt x="139678" y="2860403"/>
                  </a:lnTo>
                  <a:lnTo>
                    <a:pt x="177875" y="2886197"/>
                  </a:lnTo>
                  <a:lnTo>
                    <a:pt x="219348" y="2907004"/>
                  </a:lnTo>
                  <a:lnTo>
                    <a:pt x="263671" y="2922397"/>
                  </a:lnTo>
                  <a:lnTo>
                    <a:pt x="310416" y="2931945"/>
                  </a:lnTo>
                  <a:lnTo>
                    <a:pt x="359156" y="2935223"/>
                  </a:lnTo>
                  <a:lnTo>
                    <a:pt x="5997448" y="2935223"/>
                  </a:lnTo>
                  <a:lnTo>
                    <a:pt x="6046187" y="2931945"/>
                  </a:lnTo>
                  <a:lnTo>
                    <a:pt x="6092932" y="2922397"/>
                  </a:lnTo>
                  <a:lnTo>
                    <a:pt x="6137255" y="2907004"/>
                  </a:lnTo>
                  <a:lnTo>
                    <a:pt x="6178728" y="2886197"/>
                  </a:lnTo>
                  <a:lnTo>
                    <a:pt x="6216925" y="2860403"/>
                  </a:lnTo>
                  <a:lnTo>
                    <a:pt x="6251416" y="2830048"/>
                  </a:lnTo>
                  <a:lnTo>
                    <a:pt x="6281774" y="2795563"/>
                  </a:lnTo>
                  <a:lnTo>
                    <a:pt x="6307572" y="2757373"/>
                  </a:lnTo>
                  <a:lnTo>
                    <a:pt x="6328382" y="2715907"/>
                  </a:lnTo>
                  <a:lnTo>
                    <a:pt x="6343775" y="2671593"/>
                  </a:lnTo>
                  <a:lnTo>
                    <a:pt x="6353325" y="2624858"/>
                  </a:lnTo>
                  <a:lnTo>
                    <a:pt x="6356604" y="2576131"/>
                  </a:lnTo>
                  <a:lnTo>
                    <a:pt x="6356604" y="359155"/>
                  </a:lnTo>
                  <a:lnTo>
                    <a:pt x="6353325" y="310416"/>
                  </a:lnTo>
                  <a:lnTo>
                    <a:pt x="6343775" y="263671"/>
                  </a:lnTo>
                  <a:lnTo>
                    <a:pt x="6328382" y="219348"/>
                  </a:lnTo>
                  <a:lnTo>
                    <a:pt x="6307572" y="177875"/>
                  </a:lnTo>
                  <a:lnTo>
                    <a:pt x="6281774" y="139678"/>
                  </a:lnTo>
                  <a:lnTo>
                    <a:pt x="6251416" y="105187"/>
                  </a:lnTo>
                  <a:lnTo>
                    <a:pt x="6216925" y="74829"/>
                  </a:lnTo>
                  <a:lnTo>
                    <a:pt x="6178728" y="49031"/>
                  </a:lnTo>
                  <a:lnTo>
                    <a:pt x="6137255" y="28221"/>
                  </a:lnTo>
                  <a:lnTo>
                    <a:pt x="6092932" y="12828"/>
                  </a:lnTo>
                  <a:lnTo>
                    <a:pt x="6046187" y="3278"/>
                  </a:lnTo>
                  <a:lnTo>
                    <a:pt x="5997448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36358" y="4635245"/>
              <a:ext cx="6356985" cy="2935605"/>
            </a:xfrm>
            <a:custGeom>
              <a:avLst/>
              <a:gdLst/>
              <a:ahLst/>
              <a:cxnLst/>
              <a:rect l="l" t="t" r="r" b="b"/>
              <a:pathLst>
                <a:path w="6356984" h="2935604">
                  <a:moveTo>
                    <a:pt x="0" y="359155"/>
                  </a:moveTo>
                  <a:lnTo>
                    <a:pt x="3278" y="310416"/>
                  </a:lnTo>
                  <a:lnTo>
                    <a:pt x="12828" y="263671"/>
                  </a:lnTo>
                  <a:lnTo>
                    <a:pt x="28221" y="219348"/>
                  </a:lnTo>
                  <a:lnTo>
                    <a:pt x="49031" y="177875"/>
                  </a:lnTo>
                  <a:lnTo>
                    <a:pt x="74829" y="139678"/>
                  </a:lnTo>
                  <a:lnTo>
                    <a:pt x="105187" y="105187"/>
                  </a:lnTo>
                  <a:lnTo>
                    <a:pt x="139678" y="74829"/>
                  </a:lnTo>
                  <a:lnTo>
                    <a:pt x="177875" y="49031"/>
                  </a:lnTo>
                  <a:lnTo>
                    <a:pt x="219348" y="28221"/>
                  </a:lnTo>
                  <a:lnTo>
                    <a:pt x="263671" y="12828"/>
                  </a:lnTo>
                  <a:lnTo>
                    <a:pt x="310416" y="3278"/>
                  </a:lnTo>
                  <a:lnTo>
                    <a:pt x="359156" y="0"/>
                  </a:lnTo>
                  <a:lnTo>
                    <a:pt x="5997448" y="0"/>
                  </a:lnTo>
                  <a:lnTo>
                    <a:pt x="6046187" y="3278"/>
                  </a:lnTo>
                  <a:lnTo>
                    <a:pt x="6092932" y="12828"/>
                  </a:lnTo>
                  <a:lnTo>
                    <a:pt x="6137255" y="28221"/>
                  </a:lnTo>
                  <a:lnTo>
                    <a:pt x="6178728" y="49031"/>
                  </a:lnTo>
                  <a:lnTo>
                    <a:pt x="6216925" y="74829"/>
                  </a:lnTo>
                  <a:lnTo>
                    <a:pt x="6251416" y="105187"/>
                  </a:lnTo>
                  <a:lnTo>
                    <a:pt x="6281774" y="139678"/>
                  </a:lnTo>
                  <a:lnTo>
                    <a:pt x="6307572" y="177875"/>
                  </a:lnTo>
                  <a:lnTo>
                    <a:pt x="6328382" y="219348"/>
                  </a:lnTo>
                  <a:lnTo>
                    <a:pt x="6343775" y="263671"/>
                  </a:lnTo>
                  <a:lnTo>
                    <a:pt x="6353325" y="310416"/>
                  </a:lnTo>
                  <a:lnTo>
                    <a:pt x="6356604" y="359155"/>
                  </a:lnTo>
                  <a:lnTo>
                    <a:pt x="6356604" y="2576131"/>
                  </a:lnTo>
                  <a:lnTo>
                    <a:pt x="6353325" y="2624858"/>
                  </a:lnTo>
                  <a:lnTo>
                    <a:pt x="6343775" y="2671593"/>
                  </a:lnTo>
                  <a:lnTo>
                    <a:pt x="6328382" y="2715907"/>
                  </a:lnTo>
                  <a:lnTo>
                    <a:pt x="6307572" y="2757373"/>
                  </a:lnTo>
                  <a:lnTo>
                    <a:pt x="6281774" y="2795563"/>
                  </a:lnTo>
                  <a:lnTo>
                    <a:pt x="6251416" y="2830048"/>
                  </a:lnTo>
                  <a:lnTo>
                    <a:pt x="6216925" y="2860403"/>
                  </a:lnTo>
                  <a:lnTo>
                    <a:pt x="6178728" y="2886197"/>
                  </a:lnTo>
                  <a:lnTo>
                    <a:pt x="6137255" y="2907004"/>
                  </a:lnTo>
                  <a:lnTo>
                    <a:pt x="6092932" y="2922397"/>
                  </a:lnTo>
                  <a:lnTo>
                    <a:pt x="6046187" y="2931945"/>
                  </a:lnTo>
                  <a:lnTo>
                    <a:pt x="5997448" y="2935223"/>
                  </a:lnTo>
                  <a:lnTo>
                    <a:pt x="359156" y="2935223"/>
                  </a:lnTo>
                  <a:lnTo>
                    <a:pt x="310416" y="2931945"/>
                  </a:lnTo>
                  <a:lnTo>
                    <a:pt x="263671" y="2922397"/>
                  </a:lnTo>
                  <a:lnTo>
                    <a:pt x="219348" y="2907004"/>
                  </a:lnTo>
                  <a:lnTo>
                    <a:pt x="177875" y="2886197"/>
                  </a:lnTo>
                  <a:lnTo>
                    <a:pt x="139678" y="2860403"/>
                  </a:lnTo>
                  <a:lnTo>
                    <a:pt x="105187" y="2830048"/>
                  </a:lnTo>
                  <a:lnTo>
                    <a:pt x="74829" y="2795563"/>
                  </a:lnTo>
                  <a:lnTo>
                    <a:pt x="49031" y="2757373"/>
                  </a:lnTo>
                  <a:lnTo>
                    <a:pt x="28221" y="2715907"/>
                  </a:lnTo>
                  <a:lnTo>
                    <a:pt x="12828" y="2671593"/>
                  </a:lnTo>
                  <a:lnTo>
                    <a:pt x="3278" y="2624858"/>
                  </a:lnTo>
                  <a:lnTo>
                    <a:pt x="0" y="2576131"/>
                  </a:lnTo>
                  <a:lnTo>
                    <a:pt x="0" y="359155"/>
                  </a:lnTo>
                  <a:close/>
                </a:path>
              </a:pathLst>
            </a:custGeom>
            <a:ln w="22860">
              <a:solidFill>
                <a:srgbClr val="47A8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85023" y="4872609"/>
            <a:ext cx="5777865" cy="2010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Momentary</a:t>
            </a:r>
            <a:r>
              <a:rPr sz="22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Lapses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990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recognize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involve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split-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second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decisions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intensity.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Mere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errors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judgment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momentary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lapses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skill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generally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considered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unless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grossly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reckless.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1057" y="762456"/>
            <a:ext cx="11152505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340"/>
              </a:lnSpc>
            </a:pPr>
            <a:r>
              <a:rPr sz="4250" spc="-130" dirty="0"/>
              <a:t>Case</a:t>
            </a:r>
            <a:r>
              <a:rPr sz="4250" spc="-40" dirty="0"/>
              <a:t> </a:t>
            </a:r>
            <a:r>
              <a:rPr sz="4250" dirty="0"/>
              <a:t>Study:</a:t>
            </a:r>
            <a:r>
              <a:rPr sz="4250" spc="-40" dirty="0"/>
              <a:t> </a:t>
            </a:r>
            <a:r>
              <a:rPr sz="4250" spc="120" dirty="0"/>
              <a:t>Watson</a:t>
            </a:r>
            <a:r>
              <a:rPr sz="4250" spc="-35" dirty="0"/>
              <a:t> </a:t>
            </a:r>
            <a:r>
              <a:rPr sz="4250" spc="60" dirty="0"/>
              <a:t>v</a:t>
            </a:r>
            <a:r>
              <a:rPr sz="4250" spc="-40" dirty="0"/>
              <a:t> </a:t>
            </a:r>
            <a:r>
              <a:rPr sz="4250" spc="65" dirty="0"/>
              <a:t>British</a:t>
            </a:r>
            <a:r>
              <a:rPr sz="4250" spc="-25" dirty="0"/>
              <a:t> </a:t>
            </a:r>
            <a:r>
              <a:rPr sz="4250" dirty="0"/>
              <a:t>Boxing</a:t>
            </a:r>
            <a:r>
              <a:rPr sz="4250" spc="-35" dirty="0"/>
              <a:t> </a:t>
            </a:r>
            <a:r>
              <a:rPr sz="4250" dirty="0"/>
              <a:t>Board</a:t>
            </a:r>
            <a:r>
              <a:rPr sz="4250" spc="-35" dirty="0"/>
              <a:t> </a:t>
            </a:r>
            <a:r>
              <a:rPr sz="4250" spc="80" dirty="0"/>
              <a:t>of </a:t>
            </a:r>
            <a:r>
              <a:rPr sz="4250" spc="65" dirty="0"/>
              <a:t>Control</a:t>
            </a:r>
            <a:endParaRPr sz="4250"/>
          </a:p>
        </p:txBody>
      </p:sp>
      <p:grpSp>
        <p:nvGrpSpPr>
          <p:cNvPr id="3" name="object 3"/>
          <p:cNvGrpSpPr/>
          <p:nvPr/>
        </p:nvGrpSpPr>
        <p:grpSpPr>
          <a:xfrm>
            <a:off x="803148" y="2700527"/>
            <a:ext cx="13024485" cy="1071880"/>
            <a:chOff x="803148" y="2700527"/>
            <a:chExt cx="13024485" cy="1071880"/>
          </a:xfrm>
        </p:grpSpPr>
        <p:sp>
          <p:nvSpPr>
            <p:cNvPr id="4" name="object 4"/>
            <p:cNvSpPr/>
            <p:nvPr/>
          </p:nvSpPr>
          <p:spPr>
            <a:xfrm>
              <a:off x="803148" y="2968752"/>
              <a:ext cx="13024485" cy="30480"/>
            </a:xfrm>
            <a:custGeom>
              <a:avLst/>
              <a:gdLst/>
              <a:ahLst/>
              <a:cxnLst/>
              <a:rect l="l" t="t" r="r" b="b"/>
              <a:pathLst>
                <a:path w="13024485" h="30480">
                  <a:moveTo>
                    <a:pt x="13017246" y="0"/>
                  </a:moveTo>
                  <a:lnTo>
                    <a:pt x="6819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13017246" y="30480"/>
                  </a:lnTo>
                  <a:lnTo>
                    <a:pt x="13024104" y="23622"/>
                  </a:lnTo>
                  <a:lnTo>
                    <a:pt x="13024104" y="6858"/>
                  </a:lnTo>
                  <a:lnTo>
                    <a:pt x="13017246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81883" y="2968752"/>
              <a:ext cx="30480" cy="803275"/>
            </a:xfrm>
            <a:custGeom>
              <a:avLst/>
              <a:gdLst/>
              <a:ahLst/>
              <a:cxnLst/>
              <a:rect l="l" t="t" r="r" b="b"/>
              <a:pathLst>
                <a:path w="30480" h="803275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96289"/>
                  </a:lnTo>
                  <a:lnTo>
                    <a:pt x="6858" y="803148"/>
                  </a:lnTo>
                  <a:lnTo>
                    <a:pt x="23622" y="803148"/>
                  </a:lnTo>
                  <a:lnTo>
                    <a:pt x="30480" y="796289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F1B4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0330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19">
                  <a:moveTo>
                    <a:pt x="259080" y="0"/>
                  </a:moveTo>
                  <a:lnTo>
                    <a:pt x="257556" y="0"/>
                  </a:ln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5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259080" y="515112"/>
                  </a:lnTo>
                  <a:lnTo>
                    <a:pt x="305374" y="510962"/>
                  </a:lnTo>
                  <a:lnTo>
                    <a:pt x="348947" y="498998"/>
                  </a:lnTo>
                  <a:lnTo>
                    <a:pt x="389071" y="479947"/>
                  </a:lnTo>
                  <a:lnTo>
                    <a:pt x="425018" y="454536"/>
                  </a:lnTo>
                  <a:lnTo>
                    <a:pt x="456060" y="423494"/>
                  </a:lnTo>
                  <a:lnTo>
                    <a:pt x="481471" y="387547"/>
                  </a:lnTo>
                  <a:lnTo>
                    <a:pt x="500522" y="347423"/>
                  </a:lnTo>
                  <a:lnTo>
                    <a:pt x="512486" y="303850"/>
                  </a:lnTo>
                  <a:lnTo>
                    <a:pt x="516636" y="257555"/>
                  </a:lnTo>
                  <a:lnTo>
                    <a:pt x="512486" y="211261"/>
                  </a:lnTo>
                  <a:lnTo>
                    <a:pt x="500522" y="167688"/>
                  </a:lnTo>
                  <a:lnTo>
                    <a:pt x="481471" y="127564"/>
                  </a:lnTo>
                  <a:lnTo>
                    <a:pt x="456060" y="91617"/>
                  </a:lnTo>
                  <a:lnTo>
                    <a:pt x="425018" y="60575"/>
                  </a:lnTo>
                  <a:lnTo>
                    <a:pt x="389071" y="35164"/>
                  </a:lnTo>
                  <a:lnTo>
                    <a:pt x="348947" y="16113"/>
                  </a:lnTo>
                  <a:lnTo>
                    <a:pt x="305374" y="4149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40330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89" h="515619">
                  <a:moveTo>
                    <a:pt x="0" y="257555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259080" y="0"/>
                  </a:lnTo>
                  <a:lnTo>
                    <a:pt x="305374" y="4149"/>
                  </a:lnTo>
                  <a:lnTo>
                    <a:pt x="348947" y="16113"/>
                  </a:lnTo>
                  <a:lnTo>
                    <a:pt x="389071" y="35164"/>
                  </a:lnTo>
                  <a:lnTo>
                    <a:pt x="425018" y="60575"/>
                  </a:lnTo>
                  <a:lnTo>
                    <a:pt x="456060" y="91617"/>
                  </a:lnTo>
                  <a:lnTo>
                    <a:pt x="481471" y="127564"/>
                  </a:lnTo>
                  <a:lnTo>
                    <a:pt x="500522" y="167688"/>
                  </a:lnTo>
                  <a:lnTo>
                    <a:pt x="512486" y="211261"/>
                  </a:lnTo>
                  <a:lnTo>
                    <a:pt x="516636" y="257555"/>
                  </a:lnTo>
                  <a:lnTo>
                    <a:pt x="512486" y="303850"/>
                  </a:lnTo>
                  <a:lnTo>
                    <a:pt x="500522" y="347423"/>
                  </a:lnTo>
                  <a:lnTo>
                    <a:pt x="481471" y="387547"/>
                  </a:lnTo>
                  <a:lnTo>
                    <a:pt x="456060" y="423494"/>
                  </a:lnTo>
                  <a:lnTo>
                    <a:pt x="425018" y="454536"/>
                  </a:lnTo>
                  <a:lnTo>
                    <a:pt x="389071" y="479947"/>
                  </a:lnTo>
                  <a:lnTo>
                    <a:pt x="348947" y="498998"/>
                  </a:lnTo>
                  <a:lnTo>
                    <a:pt x="305374" y="510962"/>
                  </a:lnTo>
                  <a:lnTo>
                    <a:pt x="259080" y="51511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5"/>
                  </a:lnTo>
                  <a:close/>
                </a:path>
              </a:pathLst>
            </a:custGeom>
            <a:ln w="22860">
              <a:solidFill>
                <a:srgbClr val="F1B4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88157" y="2719832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001" y="3980815"/>
            <a:ext cx="3583304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Background</a:t>
            </a:r>
            <a:endParaRPr sz="2100">
              <a:latin typeface="Arial"/>
              <a:cs typeface="Arial"/>
            </a:endParaRPr>
          </a:p>
          <a:p>
            <a:pPr marL="12065" marR="5080" indent="1905" algn="ctr">
              <a:lnSpc>
                <a:spcPct val="134300"/>
              </a:lnSpc>
              <a:spcBef>
                <a:spcPts val="925"/>
              </a:spcBef>
            </a:pP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Watson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British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Boxing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15" dirty="0">
                <a:solidFill>
                  <a:srgbClr val="FFFFFF"/>
                </a:solidFill>
                <a:latin typeface="Verdana"/>
                <a:cs typeface="Verdana"/>
              </a:rPr>
              <a:t>[2001]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QB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1134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involved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FFFF"/>
                </a:solidFill>
                <a:latin typeface="Verdana"/>
                <a:cs typeface="Verdana"/>
              </a:rPr>
              <a:t>a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professional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boxer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who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suffered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severe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brain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injuries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during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match.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focused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liability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sport's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governing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body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inadequate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at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ringside.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45452" y="2700527"/>
            <a:ext cx="539750" cy="1071880"/>
            <a:chOff x="7045452" y="2700527"/>
            <a:chExt cx="539750" cy="1071880"/>
          </a:xfrm>
        </p:grpSpPr>
        <p:sp>
          <p:nvSpPr>
            <p:cNvPr id="11" name="object 11"/>
            <p:cNvSpPr/>
            <p:nvPr/>
          </p:nvSpPr>
          <p:spPr>
            <a:xfrm>
              <a:off x="7299960" y="2968752"/>
              <a:ext cx="30480" cy="803275"/>
            </a:xfrm>
            <a:custGeom>
              <a:avLst/>
              <a:gdLst/>
              <a:ahLst/>
              <a:cxnLst/>
              <a:rect l="l" t="t" r="r" b="b"/>
              <a:pathLst>
                <a:path w="30479" h="803275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96289"/>
                  </a:lnTo>
                  <a:lnTo>
                    <a:pt x="6858" y="803148"/>
                  </a:lnTo>
                  <a:lnTo>
                    <a:pt x="23622" y="803148"/>
                  </a:lnTo>
                  <a:lnTo>
                    <a:pt x="30480" y="796289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64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6882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90" h="515619">
                  <a:moveTo>
                    <a:pt x="259079" y="0"/>
                  </a:moveTo>
                  <a:lnTo>
                    <a:pt x="257556" y="0"/>
                  </a:ln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5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259079" y="515112"/>
                  </a:lnTo>
                  <a:lnTo>
                    <a:pt x="305374" y="510962"/>
                  </a:lnTo>
                  <a:lnTo>
                    <a:pt x="348947" y="498998"/>
                  </a:lnTo>
                  <a:lnTo>
                    <a:pt x="389071" y="479947"/>
                  </a:lnTo>
                  <a:lnTo>
                    <a:pt x="425018" y="454536"/>
                  </a:lnTo>
                  <a:lnTo>
                    <a:pt x="456060" y="423494"/>
                  </a:lnTo>
                  <a:lnTo>
                    <a:pt x="481471" y="387547"/>
                  </a:lnTo>
                  <a:lnTo>
                    <a:pt x="500522" y="347423"/>
                  </a:lnTo>
                  <a:lnTo>
                    <a:pt x="512486" y="303850"/>
                  </a:lnTo>
                  <a:lnTo>
                    <a:pt x="516636" y="257555"/>
                  </a:lnTo>
                  <a:lnTo>
                    <a:pt x="512486" y="211261"/>
                  </a:lnTo>
                  <a:lnTo>
                    <a:pt x="500522" y="167688"/>
                  </a:lnTo>
                  <a:lnTo>
                    <a:pt x="481471" y="127564"/>
                  </a:lnTo>
                  <a:lnTo>
                    <a:pt x="456060" y="91617"/>
                  </a:lnTo>
                  <a:lnTo>
                    <a:pt x="425018" y="60575"/>
                  </a:lnTo>
                  <a:lnTo>
                    <a:pt x="389071" y="35164"/>
                  </a:lnTo>
                  <a:lnTo>
                    <a:pt x="348947" y="16113"/>
                  </a:lnTo>
                  <a:lnTo>
                    <a:pt x="305374" y="4149"/>
                  </a:lnTo>
                  <a:lnTo>
                    <a:pt x="259079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6882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90" h="515619">
                  <a:moveTo>
                    <a:pt x="0" y="257555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259079" y="0"/>
                  </a:lnTo>
                  <a:lnTo>
                    <a:pt x="305374" y="4149"/>
                  </a:lnTo>
                  <a:lnTo>
                    <a:pt x="348947" y="16113"/>
                  </a:lnTo>
                  <a:lnTo>
                    <a:pt x="389071" y="35164"/>
                  </a:lnTo>
                  <a:lnTo>
                    <a:pt x="425018" y="60575"/>
                  </a:lnTo>
                  <a:lnTo>
                    <a:pt x="456060" y="91617"/>
                  </a:lnTo>
                  <a:lnTo>
                    <a:pt x="481471" y="127564"/>
                  </a:lnTo>
                  <a:lnTo>
                    <a:pt x="500522" y="167688"/>
                  </a:lnTo>
                  <a:lnTo>
                    <a:pt x="512486" y="211261"/>
                  </a:lnTo>
                  <a:lnTo>
                    <a:pt x="516636" y="257555"/>
                  </a:lnTo>
                  <a:lnTo>
                    <a:pt x="512486" y="303850"/>
                  </a:lnTo>
                  <a:lnTo>
                    <a:pt x="500522" y="347423"/>
                  </a:lnTo>
                  <a:lnTo>
                    <a:pt x="481471" y="387547"/>
                  </a:lnTo>
                  <a:lnTo>
                    <a:pt x="456060" y="423494"/>
                  </a:lnTo>
                  <a:lnTo>
                    <a:pt x="425018" y="454536"/>
                  </a:lnTo>
                  <a:lnTo>
                    <a:pt x="389071" y="479947"/>
                  </a:lnTo>
                  <a:lnTo>
                    <a:pt x="348947" y="498998"/>
                  </a:lnTo>
                  <a:lnTo>
                    <a:pt x="305374" y="510962"/>
                  </a:lnTo>
                  <a:lnTo>
                    <a:pt x="259079" y="51511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5"/>
                  </a:lnTo>
                  <a:close/>
                </a:path>
              </a:pathLst>
            </a:custGeom>
            <a:ln w="22860">
              <a:solidFill>
                <a:srgbClr val="D642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206233" y="2719832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78907" y="3980815"/>
            <a:ext cx="3671570" cy="341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Court's</a:t>
            </a:r>
            <a:r>
              <a:rPr sz="21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Decision</a:t>
            </a:r>
            <a:endParaRPr sz="2100">
              <a:latin typeface="Arial"/>
              <a:cs typeface="Arial"/>
            </a:endParaRPr>
          </a:p>
          <a:p>
            <a:pPr marL="12700" marR="5080" indent="2540" algn="ctr">
              <a:lnSpc>
                <a:spcPct val="134300"/>
              </a:lnSpc>
              <a:spcBef>
                <a:spcPts val="925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Appeal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held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British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Boxing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Control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owed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care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boxers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to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ensure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supervision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treatment.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court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found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Board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negligent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failing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provide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adequate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ringside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facilities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post-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bout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medical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463528" y="2700527"/>
            <a:ext cx="539750" cy="1071880"/>
            <a:chOff x="11463528" y="2700527"/>
            <a:chExt cx="539750" cy="1071880"/>
          </a:xfrm>
        </p:grpSpPr>
        <p:sp>
          <p:nvSpPr>
            <p:cNvPr id="17" name="object 17"/>
            <p:cNvSpPr/>
            <p:nvPr/>
          </p:nvSpPr>
          <p:spPr>
            <a:xfrm>
              <a:off x="11718036" y="2968752"/>
              <a:ext cx="30480" cy="803275"/>
            </a:xfrm>
            <a:custGeom>
              <a:avLst/>
              <a:gdLst/>
              <a:ahLst/>
              <a:cxnLst/>
              <a:rect l="l" t="t" r="r" b="b"/>
              <a:pathLst>
                <a:path w="30479" h="803275">
                  <a:moveTo>
                    <a:pt x="23622" y="0"/>
                  </a:moveTo>
                  <a:lnTo>
                    <a:pt x="6858" y="0"/>
                  </a:lnTo>
                  <a:lnTo>
                    <a:pt x="0" y="6858"/>
                  </a:lnTo>
                  <a:lnTo>
                    <a:pt x="0" y="15239"/>
                  </a:lnTo>
                  <a:lnTo>
                    <a:pt x="0" y="796289"/>
                  </a:lnTo>
                  <a:lnTo>
                    <a:pt x="6858" y="803148"/>
                  </a:lnTo>
                  <a:lnTo>
                    <a:pt x="23622" y="803148"/>
                  </a:lnTo>
                  <a:lnTo>
                    <a:pt x="30480" y="796289"/>
                  </a:lnTo>
                  <a:lnTo>
                    <a:pt x="30480" y="6858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D78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74958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90" h="515619">
                  <a:moveTo>
                    <a:pt x="259080" y="0"/>
                  </a:moveTo>
                  <a:lnTo>
                    <a:pt x="257556" y="0"/>
                  </a:lnTo>
                  <a:lnTo>
                    <a:pt x="211261" y="4149"/>
                  </a:lnTo>
                  <a:lnTo>
                    <a:pt x="167688" y="16113"/>
                  </a:lnTo>
                  <a:lnTo>
                    <a:pt x="127564" y="35164"/>
                  </a:lnTo>
                  <a:lnTo>
                    <a:pt x="91617" y="60575"/>
                  </a:lnTo>
                  <a:lnTo>
                    <a:pt x="60575" y="91617"/>
                  </a:lnTo>
                  <a:lnTo>
                    <a:pt x="35164" y="127564"/>
                  </a:lnTo>
                  <a:lnTo>
                    <a:pt x="16113" y="167688"/>
                  </a:lnTo>
                  <a:lnTo>
                    <a:pt x="4149" y="211261"/>
                  </a:lnTo>
                  <a:lnTo>
                    <a:pt x="0" y="257555"/>
                  </a:lnTo>
                  <a:lnTo>
                    <a:pt x="4149" y="303850"/>
                  </a:lnTo>
                  <a:lnTo>
                    <a:pt x="16113" y="347423"/>
                  </a:lnTo>
                  <a:lnTo>
                    <a:pt x="35164" y="387547"/>
                  </a:lnTo>
                  <a:lnTo>
                    <a:pt x="60575" y="423494"/>
                  </a:lnTo>
                  <a:lnTo>
                    <a:pt x="91617" y="454536"/>
                  </a:lnTo>
                  <a:lnTo>
                    <a:pt x="127564" y="479947"/>
                  </a:lnTo>
                  <a:lnTo>
                    <a:pt x="167688" y="498998"/>
                  </a:lnTo>
                  <a:lnTo>
                    <a:pt x="211261" y="510962"/>
                  </a:lnTo>
                  <a:lnTo>
                    <a:pt x="257556" y="515112"/>
                  </a:lnTo>
                  <a:lnTo>
                    <a:pt x="259080" y="515112"/>
                  </a:lnTo>
                  <a:lnTo>
                    <a:pt x="305374" y="510962"/>
                  </a:lnTo>
                  <a:lnTo>
                    <a:pt x="348947" y="498998"/>
                  </a:lnTo>
                  <a:lnTo>
                    <a:pt x="389071" y="479947"/>
                  </a:lnTo>
                  <a:lnTo>
                    <a:pt x="425018" y="454536"/>
                  </a:lnTo>
                  <a:lnTo>
                    <a:pt x="456060" y="423494"/>
                  </a:lnTo>
                  <a:lnTo>
                    <a:pt x="481471" y="387547"/>
                  </a:lnTo>
                  <a:lnTo>
                    <a:pt x="500522" y="347423"/>
                  </a:lnTo>
                  <a:lnTo>
                    <a:pt x="512486" y="303850"/>
                  </a:lnTo>
                  <a:lnTo>
                    <a:pt x="516636" y="257555"/>
                  </a:lnTo>
                  <a:lnTo>
                    <a:pt x="512486" y="211261"/>
                  </a:lnTo>
                  <a:lnTo>
                    <a:pt x="500522" y="167688"/>
                  </a:lnTo>
                  <a:lnTo>
                    <a:pt x="481471" y="127564"/>
                  </a:lnTo>
                  <a:lnTo>
                    <a:pt x="456060" y="91617"/>
                  </a:lnTo>
                  <a:lnTo>
                    <a:pt x="425018" y="60575"/>
                  </a:lnTo>
                  <a:lnTo>
                    <a:pt x="389071" y="35164"/>
                  </a:lnTo>
                  <a:lnTo>
                    <a:pt x="348947" y="16113"/>
                  </a:lnTo>
                  <a:lnTo>
                    <a:pt x="305374" y="4149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000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474958" y="2711957"/>
              <a:ext cx="516890" cy="515620"/>
            </a:xfrm>
            <a:custGeom>
              <a:avLst/>
              <a:gdLst/>
              <a:ahLst/>
              <a:cxnLst/>
              <a:rect l="l" t="t" r="r" b="b"/>
              <a:pathLst>
                <a:path w="516890" h="515619">
                  <a:moveTo>
                    <a:pt x="0" y="257555"/>
                  </a:moveTo>
                  <a:lnTo>
                    <a:pt x="4149" y="211261"/>
                  </a:lnTo>
                  <a:lnTo>
                    <a:pt x="16113" y="167688"/>
                  </a:lnTo>
                  <a:lnTo>
                    <a:pt x="35164" y="127564"/>
                  </a:lnTo>
                  <a:lnTo>
                    <a:pt x="60575" y="91617"/>
                  </a:lnTo>
                  <a:lnTo>
                    <a:pt x="91617" y="60575"/>
                  </a:lnTo>
                  <a:lnTo>
                    <a:pt x="127564" y="35164"/>
                  </a:lnTo>
                  <a:lnTo>
                    <a:pt x="167688" y="16113"/>
                  </a:lnTo>
                  <a:lnTo>
                    <a:pt x="211261" y="4149"/>
                  </a:lnTo>
                  <a:lnTo>
                    <a:pt x="257556" y="0"/>
                  </a:lnTo>
                  <a:lnTo>
                    <a:pt x="259080" y="0"/>
                  </a:lnTo>
                  <a:lnTo>
                    <a:pt x="305374" y="4149"/>
                  </a:lnTo>
                  <a:lnTo>
                    <a:pt x="348947" y="16113"/>
                  </a:lnTo>
                  <a:lnTo>
                    <a:pt x="389071" y="35164"/>
                  </a:lnTo>
                  <a:lnTo>
                    <a:pt x="425018" y="60575"/>
                  </a:lnTo>
                  <a:lnTo>
                    <a:pt x="456060" y="91617"/>
                  </a:lnTo>
                  <a:lnTo>
                    <a:pt x="481471" y="127564"/>
                  </a:lnTo>
                  <a:lnTo>
                    <a:pt x="500522" y="167688"/>
                  </a:lnTo>
                  <a:lnTo>
                    <a:pt x="512486" y="211261"/>
                  </a:lnTo>
                  <a:lnTo>
                    <a:pt x="516636" y="257555"/>
                  </a:lnTo>
                  <a:lnTo>
                    <a:pt x="512486" y="303850"/>
                  </a:lnTo>
                  <a:lnTo>
                    <a:pt x="500522" y="347423"/>
                  </a:lnTo>
                  <a:lnTo>
                    <a:pt x="481471" y="387547"/>
                  </a:lnTo>
                  <a:lnTo>
                    <a:pt x="456060" y="423494"/>
                  </a:lnTo>
                  <a:lnTo>
                    <a:pt x="425018" y="454536"/>
                  </a:lnTo>
                  <a:lnTo>
                    <a:pt x="389071" y="479947"/>
                  </a:lnTo>
                  <a:lnTo>
                    <a:pt x="348947" y="498998"/>
                  </a:lnTo>
                  <a:lnTo>
                    <a:pt x="305374" y="510962"/>
                  </a:lnTo>
                  <a:lnTo>
                    <a:pt x="259080" y="515112"/>
                  </a:lnTo>
                  <a:lnTo>
                    <a:pt x="257556" y="515112"/>
                  </a:lnTo>
                  <a:lnTo>
                    <a:pt x="211261" y="510962"/>
                  </a:lnTo>
                  <a:lnTo>
                    <a:pt x="167688" y="498998"/>
                  </a:lnTo>
                  <a:lnTo>
                    <a:pt x="127564" y="479947"/>
                  </a:lnTo>
                  <a:lnTo>
                    <a:pt x="91617" y="454536"/>
                  </a:lnTo>
                  <a:lnTo>
                    <a:pt x="60575" y="423494"/>
                  </a:lnTo>
                  <a:lnTo>
                    <a:pt x="35164" y="387547"/>
                  </a:lnTo>
                  <a:lnTo>
                    <a:pt x="16113" y="347423"/>
                  </a:lnTo>
                  <a:lnTo>
                    <a:pt x="4149" y="303850"/>
                  </a:lnTo>
                  <a:lnTo>
                    <a:pt x="0" y="257555"/>
                  </a:lnTo>
                  <a:close/>
                </a:path>
              </a:pathLst>
            </a:custGeom>
            <a:ln w="22860">
              <a:solidFill>
                <a:srgbClr val="DD78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1624309" y="2719832"/>
            <a:ext cx="21971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spc="6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55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887839" y="3980815"/>
            <a:ext cx="3689985" cy="3042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endParaRPr sz="2100">
              <a:latin typeface="Arial"/>
              <a:cs typeface="Arial"/>
            </a:endParaRPr>
          </a:p>
          <a:p>
            <a:pPr marL="12700" marR="5080" algn="ctr">
              <a:lnSpc>
                <a:spcPct val="134300"/>
              </a:lnSpc>
              <a:spcBef>
                <a:spcPts val="925"/>
              </a:spcBef>
            </a:pP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case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expanded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scope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duty </a:t>
            </a: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owed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sports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governing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bodies,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emphasizing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responsibility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implement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maintain</a:t>
            </a:r>
            <a:r>
              <a:rPr sz="180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safety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standards.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It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highlighted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importance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medical 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protocols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high-risk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Verdana"/>
                <a:cs typeface="Verdana"/>
              </a:rPr>
              <a:t>sports.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269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5"/>
              </a:spcBef>
            </a:pPr>
            <a:r>
              <a:rPr sz="4400" spc="80" dirty="0"/>
              <a:t>Liability</a:t>
            </a:r>
            <a:r>
              <a:rPr sz="4400" spc="-120" dirty="0"/>
              <a:t> </a:t>
            </a:r>
            <a:r>
              <a:rPr sz="4400" spc="110" dirty="0"/>
              <a:t>of</a:t>
            </a:r>
            <a:r>
              <a:rPr sz="4400" spc="-105" dirty="0"/>
              <a:t> </a:t>
            </a:r>
            <a:r>
              <a:rPr sz="4400" spc="-90" dirty="0"/>
              <a:t>Coaches</a:t>
            </a:r>
            <a:r>
              <a:rPr sz="4400" spc="-114" dirty="0"/>
              <a:t> </a:t>
            </a:r>
            <a:r>
              <a:rPr sz="4400" dirty="0"/>
              <a:t>and</a:t>
            </a:r>
            <a:r>
              <a:rPr sz="4400" spc="-105" dirty="0"/>
              <a:t> </a:t>
            </a:r>
            <a:r>
              <a:rPr sz="4400" spc="-10" dirty="0"/>
              <a:t>Trainers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154935"/>
            <a:ext cx="597407" cy="5989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5195" y="2968574"/>
            <a:ext cx="2900680" cy="353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solidFill>
                  <a:srgbClr val="FFFFFF"/>
                </a:solidFill>
                <a:latin typeface="Arial"/>
                <a:cs typeface="Arial"/>
              </a:rPr>
              <a:t>Duty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Properly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Train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90"/>
              </a:spcBef>
            </a:pP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Coaches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provide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instruction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training,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Verdana"/>
                <a:cs typeface="Verdana"/>
              </a:rPr>
              <a:t>ensuring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athletes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prepared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for the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physical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demands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risks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sport.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This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includes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teaching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correct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techniques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safety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0" dirty="0">
                <a:solidFill>
                  <a:srgbClr val="FFFFFF"/>
                </a:solidFill>
                <a:latin typeface="Verdana"/>
                <a:cs typeface="Verdana"/>
              </a:rPr>
              <a:t>protocols.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615" y="2154935"/>
            <a:ext cx="597408" cy="5989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53915" y="2941837"/>
            <a:ext cx="2877820" cy="3913504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4"/>
              </a:spcBef>
            </a:pP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Ensure</a:t>
            </a:r>
            <a:r>
              <a:rPr sz="2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Safe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Environment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60"/>
              </a:spcBef>
            </a:pP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There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responsibility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maintain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1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safe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training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70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competition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environment,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including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proper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equipment,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facilities,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supervision.</a:t>
            </a:r>
            <a:endParaRPr sz="1850">
              <a:latin typeface="Verdana"/>
              <a:cs typeface="Verdana"/>
            </a:endParaRPr>
          </a:p>
          <a:p>
            <a:pPr marL="12700" marR="641985">
              <a:lnSpc>
                <a:spcPct val="135100"/>
              </a:lnSpc>
              <a:spcBef>
                <a:spcPts val="5"/>
              </a:spcBef>
            </a:pP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Coaches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address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hazardous</a:t>
            </a:r>
            <a:r>
              <a:rPr sz="185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conditions </a:t>
            </a:r>
            <a:r>
              <a:rPr sz="1850" spc="-70" dirty="0">
                <a:solidFill>
                  <a:srgbClr val="FFFFFF"/>
                </a:solidFill>
                <a:latin typeface="Verdana"/>
                <a:cs typeface="Verdana"/>
              </a:rPr>
              <a:t>promptly.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5031" y="2154935"/>
            <a:ext cx="597407" cy="5989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482585" y="2968574"/>
            <a:ext cx="2939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2585" y="3780739"/>
            <a:ext cx="295021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5200"/>
              </a:lnSpc>
              <a:spcBef>
                <a:spcPts val="100"/>
              </a:spcBef>
            </a:pP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Coaches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4" dirty="0">
                <a:solidFill>
                  <a:srgbClr val="FFFFFF"/>
                </a:solidFill>
                <a:latin typeface="Verdana"/>
                <a:cs typeface="Verdana"/>
              </a:rPr>
              <a:t>must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attentive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athletes'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health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well-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being,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including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80" dirty="0">
                <a:solidFill>
                  <a:srgbClr val="FFFFFF"/>
                </a:solidFill>
                <a:latin typeface="Verdana"/>
                <a:cs typeface="Verdana"/>
              </a:rPr>
              <a:t>recognizing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signs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injury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Verdana"/>
                <a:cs typeface="Verdana"/>
              </a:rPr>
              <a:t>fatigue.</a:t>
            </a:r>
            <a:endParaRPr sz="18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They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should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push</a:t>
            </a:r>
            <a:endParaRPr sz="1850">
              <a:latin typeface="Verdana"/>
              <a:cs typeface="Verdana"/>
            </a:endParaRPr>
          </a:p>
          <a:p>
            <a:pPr marL="12700" marR="224790">
              <a:lnSpc>
                <a:spcPct val="135100"/>
              </a:lnSpc>
              <a:spcBef>
                <a:spcPts val="5"/>
              </a:spcBef>
            </a:pP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athletes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beyond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safe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0" dirty="0">
                <a:solidFill>
                  <a:srgbClr val="FFFFFF"/>
                </a:solidFill>
                <a:latin typeface="Verdana"/>
                <a:cs typeface="Verdana"/>
              </a:rPr>
              <a:t>limits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allow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90" dirty="0">
                <a:solidFill>
                  <a:srgbClr val="FFFFFF"/>
                </a:solidFill>
                <a:latin typeface="Verdana"/>
                <a:cs typeface="Verdana"/>
              </a:rPr>
              <a:t>them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0" dirty="0">
                <a:solidFill>
                  <a:srgbClr val="FFFFFF"/>
                </a:solidFill>
                <a:latin typeface="Verdana"/>
                <a:cs typeface="Verdana"/>
              </a:rPr>
              <a:t>compete </a:t>
            </a:r>
            <a:r>
              <a:rPr sz="1850" spc="-170" dirty="0">
                <a:solidFill>
                  <a:srgbClr val="FFFFFF"/>
                </a:solidFill>
                <a:latin typeface="Verdana"/>
                <a:cs typeface="Verdana"/>
              </a:rPr>
              <a:t>when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Verdana"/>
                <a:cs typeface="Verdana"/>
              </a:rPr>
              <a:t>injured.</a:t>
            </a:r>
            <a:endParaRPr sz="185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823447" y="2154935"/>
            <a:ext cx="597407" cy="59893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811382" y="2944888"/>
            <a:ext cx="2921635" cy="4262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62940">
              <a:lnSpc>
                <a:spcPct val="106600"/>
              </a:lnSpc>
              <a:spcBef>
                <a:spcPts val="85"/>
              </a:spcBef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Balancing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r>
              <a:rPr sz="2200" spc="2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5200"/>
              </a:lnSpc>
              <a:spcBef>
                <a:spcPts val="925"/>
              </a:spcBef>
            </a:pP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Courts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recognize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75" dirty="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balance</a:t>
            </a:r>
            <a:r>
              <a:rPr sz="185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Verdana"/>
                <a:cs typeface="Verdana"/>
              </a:rPr>
              <a:t>athletic </a:t>
            </a:r>
            <a:r>
              <a:rPr sz="1850" spc="-165" dirty="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sz="185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Verdana"/>
                <a:cs typeface="Verdana"/>
              </a:rPr>
              <a:t>safety.</a:t>
            </a:r>
            <a:endParaRPr sz="1850">
              <a:latin typeface="Verdana"/>
              <a:cs typeface="Verdana"/>
            </a:endParaRPr>
          </a:p>
          <a:p>
            <a:pPr marL="12700" marR="47625">
              <a:lnSpc>
                <a:spcPct val="135100"/>
              </a:lnSpc>
            </a:pP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Coaches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85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Verdana"/>
                <a:cs typeface="Verdana"/>
              </a:rPr>
              <a:t>not</a:t>
            </a:r>
            <a:r>
              <a:rPr sz="185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expected</a:t>
            </a:r>
            <a:r>
              <a:rPr sz="1850" spc="-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eliminate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Verdana"/>
                <a:cs typeface="Verdana"/>
              </a:rPr>
              <a:t>all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risks</a:t>
            </a:r>
            <a:r>
              <a:rPr sz="185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55" dirty="0">
                <a:solidFill>
                  <a:srgbClr val="FFFFFF"/>
                </a:solidFill>
                <a:latin typeface="Verdana"/>
                <a:cs typeface="Verdana"/>
              </a:rPr>
              <a:t>but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Verdana"/>
                <a:cs typeface="Verdana"/>
              </a:rPr>
              <a:t>must </a:t>
            </a:r>
            <a:r>
              <a:rPr sz="1850" spc="-180" dirty="0">
                <a:solidFill>
                  <a:srgbClr val="FFFFFF"/>
                </a:solidFill>
                <a:latin typeface="Verdana"/>
                <a:cs typeface="Verdana"/>
              </a:rPr>
              <a:t>take</a:t>
            </a:r>
            <a:r>
              <a:rPr sz="185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60" dirty="0">
                <a:solidFill>
                  <a:srgbClr val="FFFFFF"/>
                </a:solidFill>
                <a:latin typeface="Verdana"/>
                <a:cs typeface="Verdana"/>
              </a:rPr>
              <a:t>reasonable</a:t>
            </a:r>
            <a:r>
              <a:rPr sz="18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precautions</a:t>
            </a:r>
            <a:endParaRPr sz="1850">
              <a:latin typeface="Verdana"/>
              <a:cs typeface="Verdana"/>
            </a:endParaRPr>
          </a:p>
          <a:p>
            <a:pPr marL="12700" marR="478790">
              <a:lnSpc>
                <a:spcPct val="135100"/>
              </a:lnSpc>
              <a:spcBef>
                <a:spcPts val="5"/>
              </a:spcBef>
            </a:pPr>
            <a:r>
              <a:rPr sz="1850" spc="-125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850" spc="-150" dirty="0">
                <a:solidFill>
                  <a:srgbClr val="FFFFFF"/>
                </a:solidFill>
                <a:latin typeface="Verdana"/>
                <a:cs typeface="Verdana"/>
              </a:rPr>
              <a:t> minimize</a:t>
            </a:r>
            <a:r>
              <a:rPr sz="185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50" spc="-140" dirty="0">
                <a:solidFill>
                  <a:srgbClr val="FFFFFF"/>
                </a:solidFill>
                <a:latin typeface="Verdana"/>
                <a:cs typeface="Verdana"/>
              </a:rPr>
              <a:t>foreseeable </a:t>
            </a:r>
            <a:r>
              <a:rPr sz="1850" spc="-70" dirty="0">
                <a:solidFill>
                  <a:srgbClr val="FFFFFF"/>
                </a:solidFill>
                <a:latin typeface="Verdana"/>
                <a:cs typeface="Verdana"/>
              </a:rPr>
              <a:t>dangers.</a:t>
            </a:r>
            <a:endParaRPr sz="185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80"/>
              </a:spcBef>
            </a:pPr>
            <a:r>
              <a:rPr spc="-25" dirty="0"/>
              <a:t>9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2589</Words>
  <Application>Microsoft Office PowerPoint</Application>
  <PresentationFormat>Custom</PresentationFormat>
  <Paragraphs>179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Garamond</vt:lpstr>
      <vt:lpstr>Noto Sans</vt:lpstr>
      <vt:lpstr>Verdana</vt:lpstr>
      <vt:lpstr>Office Theme</vt:lpstr>
      <vt:lpstr>Organic</vt:lpstr>
      <vt:lpstr>Negligence in Sports:  Legal Principles and Case Studies</vt:lpstr>
      <vt:lpstr>Minor House Keeping</vt:lpstr>
      <vt:lpstr>Introduction</vt:lpstr>
      <vt:lpstr>Introduction to Negligence in Sports</vt:lpstr>
      <vt:lpstr>Duty of Care in Sports</vt:lpstr>
      <vt:lpstr>Case Study: Condon v Basi</vt:lpstr>
      <vt:lpstr>Standard of Care for Participants</vt:lpstr>
      <vt:lpstr>Case Study: Watson v British Boxing Board of Control</vt:lpstr>
      <vt:lpstr>Liability of Coaches and Trainers</vt:lpstr>
      <vt:lpstr>Case Study: Vowles v Evans</vt:lpstr>
      <vt:lpstr>Organizers' and Governing Bodies' Liability</vt:lpstr>
      <vt:lpstr>Case Study: Smoldon v Whitworth &amp; Nolan</vt:lpstr>
      <vt:lpstr>Spectator Safety and Liability</vt:lpstr>
      <vt:lpstr>Case Study: Wooldridge v Sumner</vt:lpstr>
      <vt:lpstr>Inherent Risks in Sports</vt:lpstr>
      <vt:lpstr>Case Study: Caldwell v Maguire</vt:lpstr>
      <vt:lpstr>Conclusion: The Future of Negligence in Sports Law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Okwudili Onyenwee Onwurah</cp:lastModifiedBy>
  <cp:revision>1</cp:revision>
  <dcterms:created xsi:type="dcterms:W3CDTF">2024-11-22T17:03:38Z</dcterms:created>
  <dcterms:modified xsi:type="dcterms:W3CDTF">2024-11-22T17:54:26Z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2024-11-22T00:00:00Z</vt:filetime>
  </property>
  <property fmtid="{D5CDD505-2E9C-101B-9397-08002B2CF9AE}" pid="3" name="Producer">
    <vt:lpwstr>3-Heights(TM) PDF Security Shell 4.8.25.2 (http://www.pdf-tools.com)</vt:lpwstr>
  </property>
</Properties>
</file>