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11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B1E28B-4694-E141-8E00-4DBAB6BCA7FF}">
          <p14:sldIdLst>
            <p14:sldId id="257"/>
            <p14:sldId id="311"/>
            <p14:sldId id="258"/>
            <p14:sldId id="259"/>
            <p14:sldId id="260"/>
            <p14:sldId id="261"/>
            <p14:sldId id="262"/>
          </p14:sldIdLst>
        </p14:section>
        <p14:section name="worksheet" id="{49673A89-CCFD-554E-8F41-E736257B34A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1"/>
    <p:restoredTop sz="95634"/>
  </p:normalViewPr>
  <p:slideViewPr>
    <p:cSldViewPr snapToGrid="0">
      <p:cViewPr varScale="1">
        <p:scale>
          <a:sx n="113" d="100"/>
          <a:sy n="113" d="100"/>
        </p:scale>
        <p:origin x="5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3D89-1551-8685-F9BD-38541D2A8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A4799-196D-FBCD-D46D-BB3EC37E9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11CD-95B6-029D-0333-9BA74FB3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84530-AE39-F79F-BC8D-41B47F9E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17EA-4619-1D71-D1FA-C52ED327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555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ADD7-5AD3-5A33-1133-A1EC3443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7BE48-7B1B-4163-D155-2ED4D08A6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C633-5134-3C80-D5C6-002DE418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E404-E7D2-0E0D-E4BD-59A1C0BC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9B2F8-A4F8-ED90-E1F8-B19A9B32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6415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D65B9-E3EC-74AA-AEE2-818DC3F98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AD737-1E8B-A96C-8FDE-1B83E7AB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B918F-3475-717D-726F-7DF5C970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DAB-7AC7-C41E-7284-87EC300D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956D-BF9A-EBFE-4465-75AD25CA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9899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AD09-AEC5-4B05-B9AF-18809DE2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DC5E-0256-389F-33D7-352C9AD2D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EA4FC-44FB-DE8C-ADBE-4FAFA56B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8EE5A-946C-ED90-0B9B-2A064220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E5E7-C5F2-59BB-260C-4D9A1AC2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915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2B61-A3C3-F8E0-9069-02CA61CA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EB172-15D4-0288-12E7-C6F97667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490A-F75C-3821-DC1A-03D634BB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713B6-CD4C-3831-3E37-6900749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6EED-D9B6-0927-C457-C629003D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740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2648-E9EF-331B-9A94-E5725DB5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5BF8-A166-15E4-AD88-4026FC9D8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20B03-748F-3CD5-D520-B071FDEF2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0558F-90F8-F581-6015-28E547AA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DC3E0-4852-C5C7-2FFF-EEF7E333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B5CF3-FA09-1703-F81A-920DC2E3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4977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DE9D-C6DD-9EFD-58B5-7AB13FF3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D91B7-519E-D179-071D-4A8C9727E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A46E7-71A1-5E52-0FAD-219E0FB2D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64AF-99E9-7C30-EB1D-944F502E6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5F24A-9364-5E80-AE50-B6BCB1AB5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7587D-03EC-5851-0885-F478EBD5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CC3EA-241F-77D5-5976-AC711569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7BFA31-85CF-8619-4CF8-B58DAEA5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6860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A69D-1EE1-5903-1D66-C82946CF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4E597-06AA-936A-E477-BD6A8D74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6EC7B-44F5-DC23-1B4B-4DA75528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78403-DB67-33AB-1CAB-DEF98A08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441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362E1-C643-E9A4-9EC0-E0831477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2580C-7CC6-744A-8857-CFFF7386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B2D69-1BD6-8679-3D7C-FB283A2B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0259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5E8E-E99A-7845-489D-A565BB3B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1444-9505-77AC-6FB3-FAC4C8F1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E833-F39D-DC09-B35D-ACDF5B953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142D4-B47B-A93C-5C4D-96B30561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FBE38-2544-0CB9-967C-BCC05A4F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5A98C-CAEC-0D46-3182-343E62FB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9949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6DA6-577D-18AA-CE37-B74E674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62E45-F404-DFAC-4151-BC1D5D971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708B1-D8BF-E11A-2480-A1FB0F80F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B12E5-AE70-88F3-0F58-D0FCD013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F9777-29F7-2186-7D3A-D92F3C8D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86621-7D27-31C5-7E1B-6B380528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620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CE863-29BE-715E-527C-CCB90CB9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E4A5C-569D-DC8E-E8BA-F70159FF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0D93-3FA1-7465-6BE9-C1955A208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17E3-CE90-664C-BC6F-9B04B45D4E2C}" type="datetimeFigureOut">
              <a:rPr lang="en-TH" smtClean="0"/>
              <a:t>28/12/2023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4DB2-96A2-1D12-BEFE-F99CB2534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0FC5-697B-6749-37A1-16569D031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620D-02E7-F741-A222-BC8D3EC735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99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file:///dictionary/good%20afternoon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dictionary/good%20morning.html" TargetMode="External"/><Relationship Id="rId5" Type="http://schemas.openxmlformats.org/officeDocument/2006/relationships/hyperlink" Target="https://www.thai2english.com/dictionary/hi.html" TargetMode="External"/><Relationship Id="rId4" Type="http://schemas.openxmlformats.org/officeDocument/2006/relationships/hyperlink" Target="https://www.thai2english.com/dictionary/hell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-1117" y="-16591"/>
            <a:ext cx="12191980" cy="68662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209864" y="2323396"/>
            <a:ext cx="6670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Arial Rounded MT Bold" panose="020F0704030504030204" pitchFamily="34" charset="77"/>
                <a:cs typeface="TH SarabunPSK" panose="020B0500040200020003" pitchFamily="34" charset="-34"/>
              </a:rPr>
              <a:t>Let’s learn words beginning</a:t>
            </a:r>
            <a:endParaRPr lang="en-TH" sz="3600" dirty="0">
              <a:solidFill>
                <a:schemeClr val="bg1"/>
              </a:solidFill>
              <a:latin typeface="Arial Rounded MT Bold" panose="020F0704030504030204" pitchFamily="34" charset="77"/>
              <a:cs typeface="TH SarabunPSK" panose="020B0500040200020003" pitchFamily="34" charset="-34"/>
            </a:endParaRPr>
          </a:p>
        </p:txBody>
      </p:sp>
      <p:pic>
        <p:nvPicPr>
          <p:cNvPr id="39" name="Picture 38" descr="A cartoon of a child with her fingers crossed&#10;&#10;Description automatically generated">
            <a:extLst>
              <a:ext uri="{FF2B5EF4-FFF2-40B4-BE49-F238E27FC236}">
                <a16:creationId xmlns:a16="http://schemas.microsoft.com/office/drawing/2014/main" id="{A35E009A-BA3E-823D-FB8E-D7CD6C684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128" y="1566000"/>
            <a:ext cx="3726000" cy="3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22" y="9"/>
            <a:ext cx="12191980" cy="6866291"/>
          </a:xfrm>
          <a:prstGeom prst="rect">
            <a:avLst/>
          </a:prstGeom>
        </p:spPr>
      </p:pic>
      <p:pic>
        <p:nvPicPr>
          <p:cNvPr id="31" name="Picture 30" descr="A person and person in traditional clothing&#10;&#10;Description automatically generated">
            <a:extLst>
              <a:ext uri="{FF2B5EF4-FFF2-40B4-BE49-F238E27FC236}">
                <a16:creationId xmlns:a16="http://schemas.microsoft.com/office/drawing/2014/main" id="{313BDD14-AA0B-A39A-B98C-345308B93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3" t="13072" r="20497" b="7214"/>
          <a:stretch/>
        </p:blipFill>
        <p:spPr>
          <a:xfrm>
            <a:off x="7976605" y="439367"/>
            <a:ext cx="3497945" cy="40494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C42BB4-AE63-027D-3D54-248F9E748F00}"/>
              </a:ext>
            </a:extLst>
          </p:cNvPr>
          <p:cNvSpPr/>
          <p:nvPr/>
        </p:nvSpPr>
        <p:spPr>
          <a:xfrm>
            <a:off x="7189993" y="4488851"/>
            <a:ext cx="5167129" cy="212391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th-TH" sz="6601" b="1" dirty="0">
                <a:ln w="10160">
                  <a:solidFill>
                    <a:schemeClr val="accent5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sà</a:t>
            </a:r>
            <a:r>
              <a:rPr lang="en-US" sz="660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wàt</a:t>
            </a:r>
            <a:r>
              <a:rPr lang="en-US" sz="660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-dee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789388" y="439366"/>
            <a:ext cx="5843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Interjection</a:t>
            </a:r>
          </a:p>
          <a:p>
            <a:pPr marL="742940" indent="-74294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morning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afternoon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40" indent="-74294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Goodbye</a:t>
            </a:r>
            <a:endParaRPr lang="en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40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22" y="9"/>
            <a:ext cx="12191980" cy="686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C42BB4-AE63-027D-3D54-248F9E748F00}"/>
              </a:ext>
            </a:extLst>
          </p:cNvPr>
          <p:cNvSpPr/>
          <p:nvPr/>
        </p:nvSpPr>
        <p:spPr>
          <a:xfrm>
            <a:off x="7189993" y="4488849"/>
            <a:ext cx="5167129" cy="212391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th-TH" sz="6601" b="1" dirty="0">
                <a:ln w="10160">
                  <a:solidFill>
                    <a:schemeClr val="accent5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ค่ะ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kâ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789389" y="439365"/>
            <a:ext cx="5952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Particle</a:t>
            </a:r>
          </a:p>
          <a:p>
            <a:r>
              <a:rPr lang="en-US" sz="40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!!</a:t>
            </a:r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No direct translation</a:t>
            </a:r>
          </a:p>
          <a:p>
            <a:endParaRPr lang="en-US" sz="4000" i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It’s particle used by female speakers at the end of sentences to make them more polite.</a:t>
            </a:r>
          </a:p>
        </p:txBody>
      </p:sp>
      <p:pic>
        <p:nvPicPr>
          <p:cNvPr id="3" name="Picture 2" descr="A pink and blue text on a black background&#10;&#10;Description automatically generated">
            <a:extLst>
              <a:ext uri="{FF2B5EF4-FFF2-40B4-BE49-F238E27FC236}">
                <a16:creationId xmlns:a16="http://schemas.microsoft.com/office/drawing/2014/main" id="{50360C27-2744-DC97-1777-A4DFA638B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2" t="23976" r="9278" b="1325"/>
          <a:stretch/>
        </p:blipFill>
        <p:spPr>
          <a:xfrm>
            <a:off x="7780132" y="1166525"/>
            <a:ext cx="4153547" cy="3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6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22" y="9"/>
            <a:ext cx="12191980" cy="686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C42BB4-AE63-027D-3D54-248F9E748F00}"/>
              </a:ext>
            </a:extLst>
          </p:cNvPr>
          <p:cNvSpPr/>
          <p:nvPr/>
        </p:nvSpPr>
        <p:spPr>
          <a:xfrm>
            <a:off x="7189993" y="4488849"/>
            <a:ext cx="5167129" cy="212391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th-TH" sz="6601" b="1" dirty="0">
                <a:ln w="10160">
                  <a:solidFill>
                    <a:schemeClr val="accent5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ครับ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kráp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789389" y="439364"/>
            <a:ext cx="59523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Particle</a:t>
            </a:r>
          </a:p>
          <a:p>
            <a:r>
              <a:rPr lang="en-US" sz="40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!!</a:t>
            </a:r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No direct translation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It’s particle used by male speakers at the end of sentences to make them more polite.</a:t>
            </a:r>
          </a:p>
        </p:txBody>
      </p:sp>
      <p:pic>
        <p:nvPicPr>
          <p:cNvPr id="3" name="Picture 2" descr="A blue and yellow oval with yellow text&#10;&#10;Description automatically generated">
            <a:extLst>
              <a:ext uri="{FF2B5EF4-FFF2-40B4-BE49-F238E27FC236}">
                <a16:creationId xmlns:a16="http://schemas.microsoft.com/office/drawing/2014/main" id="{DD284BE6-47FF-FE52-F1CE-CDDB4C71D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6" t="29137" r="8915" b="23228"/>
          <a:stretch/>
        </p:blipFill>
        <p:spPr>
          <a:xfrm>
            <a:off x="7960946" y="1594235"/>
            <a:ext cx="4200041" cy="24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22" y="9"/>
            <a:ext cx="12191980" cy="686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C42BB4-AE63-027D-3D54-248F9E748F00}"/>
              </a:ext>
            </a:extLst>
          </p:cNvPr>
          <p:cNvSpPr/>
          <p:nvPr/>
        </p:nvSpPr>
        <p:spPr>
          <a:xfrm>
            <a:off x="7189993" y="4488849"/>
            <a:ext cx="5167129" cy="212391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th-TH" sz="6601" b="1" dirty="0">
                <a:ln w="10160">
                  <a:solidFill>
                    <a:schemeClr val="accent5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kòp</a:t>
            </a:r>
            <a:r>
              <a:rPr lang="en-US" sz="660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kun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789389" y="439366"/>
            <a:ext cx="5952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Verb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</a:p>
        </p:txBody>
      </p:sp>
      <p:pic>
        <p:nvPicPr>
          <p:cNvPr id="3" name="Picture 2" descr="A cartoon of a person clapping her hands&#10;&#10;Description automatically generated">
            <a:extLst>
              <a:ext uri="{FF2B5EF4-FFF2-40B4-BE49-F238E27FC236}">
                <a16:creationId xmlns:a16="http://schemas.microsoft.com/office/drawing/2014/main" id="{422885F8-F299-D495-28AE-C7591493E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5" t="8999" r="3884" b="4000"/>
          <a:stretch/>
        </p:blipFill>
        <p:spPr>
          <a:xfrm>
            <a:off x="8275194" y="534958"/>
            <a:ext cx="3658487" cy="39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5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22" y="9"/>
            <a:ext cx="12191980" cy="686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C42BB4-AE63-027D-3D54-248F9E748F00}"/>
              </a:ext>
            </a:extLst>
          </p:cNvPr>
          <p:cNvSpPr/>
          <p:nvPr/>
        </p:nvSpPr>
        <p:spPr>
          <a:xfrm>
            <a:off x="7189993" y="4488849"/>
            <a:ext cx="5167129" cy="212391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th-TH" sz="6601" b="1" dirty="0">
                <a:ln w="10160">
                  <a:solidFill>
                    <a:schemeClr val="accent5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ขอโทษ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kǒr</a:t>
            </a:r>
            <a:r>
              <a:rPr lang="en-US" sz="660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tôht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789389" y="439364"/>
            <a:ext cx="5952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Interjection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Sorry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Excuse me</a:t>
            </a:r>
          </a:p>
        </p:txBody>
      </p:sp>
      <p:pic>
        <p:nvPicPr>
          <p:cNvPr id="3" name="Picture 2" descr="A person with his hands together&#10;&#10;Description automatically generated">
            <a:extLst>
              <a:ext uri="{FF2B5EF4-FFF2-40B4-BE49-F238E27FC236}">
                <a16:creationId xmlns:a16="http://schemas.microsoft.com/office/drawing/2014/main" id="{1098292B-C7A1-1E83-CA24-641089810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0" t="9501" r="17500"/>
          <a:stretch/>
        </p:blipFill>
        <p:spPr>
          <a:xfrm>
            <a:off x="8081493" y="576538"/>
            <a:ext cx="3062819" cy="39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114430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-up of a purple and white background&#10;&#10;Description automatically generated">
            <a:extLst>
              <a:ext uri="{FF2B5EF4-FFF2-40B4-BE49-F238E27FC236}">
                <a16:creationId xmlns:a16="http://schemas.microsoft.com/office/drawing/2014/main" id="{16B34573-755F-82A6-248D-FBF7EFF8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1" b="1"/>
          <a:stretch/>
        </p:blipFill>
        <p:spPr>
          <a:xfrm>
            <a:off x="22" y="9"/>
            <a:ext cx="12191980" cy="686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C42BB4-AE63-027D-3D54-248F9E748F00}"/>
              </a:ext>
            </a:extLst>
          </p:cNvPr>
          <p:cNvSpPr/>
          <p:nvPr/>
        </p:nvSpPr>
        <p:spPr>
          <a:xfrm>
            <a:off x="7189993" y="4488851"/>
            <a:ext cx="5167129" cy="212391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th-TH" sz="6601" b="1" dirty="0">
                <a:ln w="10160">
                  <a:solidFill>
                    <a:schemeClr val="accent5"/>
                  </a:solidFill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ไม่เป็นไร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mâi</a:t>
            </a:r>
            <a:r>
              <a:rPr lang="en-US" sz="660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1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bpen</a:t>
            </a:r>
            <a:r>
              <a:rPr lang="en-US" sz="660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rai</a:t>
            </a:r>
            <a:endParaRPr lang="en-US" sz="6601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482C1-05C9-052F-4513-940F7EB6FEB2}"/>
              </a:ext>
            </a:extLst>
          </p:cNvPr>
          <p:cNvSpPr txBox="1"/>
          <p:nvPr/>
        </p:nvSpPr>
        <p:spPr>
          <a:xfrm>
            <a:off x="789389" y="439363"/>
            <a:ext cx="59523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Verb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It’s Okay.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It’s all right</a:t>
            </a:r>
          </a:p>
          <a:p>
            <a:r>
              <a:rPr lang="en-US" sz="40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It’s doesn’t matter</a:t>
            </a:r>
          </a:p>
        </p:txBody>
      </p:sp>
      <p:pic>
        <p:nvPicPr>
          <p:cNvPr id="3" name="Picture 2" descr="A cartoon of a person with her hands up&#10;&#10;Description automatically generated">
            <a:extLst>
              <a:ext uri="{FF2B5EF4-FFF2-40B4-BE49-F238E27FC236}">
                <a16:creationId xmlns:a16="http://schemas.microsoft.com/office/drawing/2014/main" id="{3A93FF79-D0A1-D1BB-84E2-6F734E36A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0" t="6500" r="15000"/>
          <a:stretch/>
        </p:blipFill>
        <p:spPr>
          <a:xfrm>
            <a:off x="8086755" y="245496"/>
            <a:ext cx="3315859" cy="43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13402</TotalTime>
  <Words>110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1193</dc:creator>
  <cp:lastModifiedBy>POLY 1193</cp:lastModifiedBy>
  <cp:revision>10</cp:revision>
  <dcterms:created xsi:type="dcterms:W3CDTF">2023-10-28T12:14:29Z</dcterms:created>
  <dcterms:modified xsi:type="dcterms:W3CDTF">2023-12-28T05:21:17Z</dcterms:modified>
</cp:coreProperties>
</file>