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3" r:id="rId3"/>
    <p:sldId id="257" r:id="rId4"/>
    <p:sldId id="258" r:id="rId5"/>
    <p:sldId id="268" r:id="rId6"/>
    <p:sldId id="259" r:id="rId7"/>
    <p:sldId id="261" r:id="rId8"/>
    <p:sldId id="262" r:id="rId9"/>
    <p:sldId id="263" r:id="rId10"/>
    <p:sldId id="264" r:id="rId11"/>
    <p:sldId id="265" r:id="rId12"/>
    <p:sldId id="260" r:id="rId13"/>
    <p:sldId id="267" r:id="rId14"/>
    <p:sldId id="270"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30" autoAdjust="0"/>
    <p:restoredTop sz="94660"/>
  </p:normalViewPr>
  <p:slideViewPr>
    <p:cSldViewPr snapToGrid="0">
      <p:cViewPr varScale="1">
        <p:scale>
          <a:sx n="112" d="100"/>
          <a:sy n="112" d="100"/>
        </p:scale>
        <p:origin x="11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93FC9-F268-4A1C-A093-60711150124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B3D47C9-D9FC-4420-A744-6B89A243D619}">
      <dgm:prSet/>
      <dgm:spPr/>
      <dgm:t>
        <a:bodyPr/>
        <a:lstStyle/>
        <a:p>
          <a:r>
            <a:rPr lang="en-US" b="1" dirty="0"/>
            <a:t>Tutor</a:t>
          </a:r>
          <a:r>
            <a:rPr lang="en-US" dirty="0"/>
            <a:t>: </a:t>
          </a:r>
          <a:r>
            <a:rPr lang="en-GB" b="1" dirty="0"/>
            <a:t>Okwudili</a:t>
          </a:r>
          <a:r>
            <a:rPr lang="en-GB" dirty="0"/>
            <a:t> O. ONWURAH, </a:t>
          </a:r>
          <a:r>
            <a:rPr lang="en-GB" b="1" dirty="0"/>
            <a:t>LL.B.</a:t>
          </a:r>
          <a:r>
            <a:rPr lang="en-GB" dirty="0"/>
            <a:t> (Nigeria); </a:t>
          </a:r>
          <a:r>
            <a:rPr lang="en-GB" b="1" dirty="0"/>
            <a:t>BL</a:t>
          </a:r>
          <a:r>
            <a:rPr lang="en-GB" dirty="0"/>
            <a:t> (Abuja, Nigeria); </a:t>
          </a:r>
          <a:r>
            <a:rPr lang="en-GB" b="1" dirty="0"/>
            <a:t>LLM</a:t>
          </a:r>
          <a:r>
            <a:rPr lang="en-GB" dirty="0"/>
            <a:t> (Exeter, UK); </a:t>
          </a:r>
          <a:r>
            <a:rPr lang="en-GB" b="1" dirty="0"/>
            <a:t>LLM</a:t>
          </a:r>
          <a:r>
            <a:rPr lang="en-GB" dirty="0"/>
            <a:t> (Qingdao, PRC); </a:t>
          </a:r>
          <a:r>
            <a:rPr lang="en-GB" b="1" dirty="0"/>
            <a:t>LLM</a:t>
          </a:r>
          <a:r>
            <a:rPr lang="en-GB" dirty="0"/>
            <a:t> (Shanghai, PRC)</a:t>
          </a:r>
          <a:endParaRPr lang="en-US" dirty="0"/>
        </a:p>
      </dgm:t>
    </dgm:pt>
    <dgm:pt modelId="{3B4A0499-6413-43FF-A386-E2721FA19865}" type="parTrans" cxnId="{47B26742-AC34-473E-B2EF-084F9289332E}">
      <dgm:prSet/>
      <dgm:spPr/>
      <dgm:t>
        <a:bodyPr/>
        <a:lstStyle/>
        <a:p>
          <a:endParaRPr lang="en-US"/>
        </a:p>
      </dgm:t>
    </dgm:pt>
    <dgm:pt modelId="{87FB430B-75F2-4A98-9D03-92AAA2951C1F}" type="sibTrans" cxnId="{47B26742-AC34-473E-B2EF-084F9289332E}">
      <dgm:prSet/>
      <dgm:spPr/>
      <dgm:t>
        <a:bodyPr/>
        <a:lstStyle/>
        <a:p>
          <a:endParaRPr lang="en-US"/>
        </a:p>
      </dgm:t>
    </dgm:pt>
    <dgm:pt modelId="{A8BF8E76-CC70-4FFE-9E84-56635DBB574B}">
      <dgm:prSet/>
      <dgm:spPr/>
      <dgm:t>
        <a:bodyPr/>
        <a:lstStyle/>
        <a:p>
          <a:r>
            <a:rPr lang="en-US" dirty="0"/>
            <a:t>PhD in Law (Hong Kong)</a:t>
          </a:r>
          <a:br>
            <a:rPr lang="en-US" dirty="0"/>
          </a:br>
          <a:endParaRPr lang="en-US" dirty="0"/>
        </a:p>
      </dgm:t>
    </dgm:pt>
    <dgm:pt modelId="{FA5D942D-74A5-4061-9030-9816228997EF}" type="parTrans" cxnId="{AEEDF93A-6EFC-4794-9EA7-792AD6378CFA}">
      <dgm:prSet/>
      <dgm:spPr/>
      <dgm:t>
        <a:bodyPr/>
        <a:lstStyle/>
        <a:p>
          <a:endParaRPr lang="en-US"/>
        </a:p>
      </dgm:t>
    </dgm:pt>
    <dgm:pt modelId="{ECE27122-8DDC-4AB2-BC2B-CAA2EE80DAB4}" type="sibTrans" cxnId="{AEEDF93A-6EFC-4794-9EA7-792AD6378CFA}">
      <dgm:prSet/>
      <dgm:spPr/>
      <dgm:t>
        <a:bodyPr/>
        <a:lstStyle/>
        <a:p>
          <a:endParaRPr lang="en-US"/>
        </a:p>
      </dgm:t>
    </dgm:pt>
    <dgm:pt modelId="{3306BD63-0E89-49A9-9A19-0567680F4C23}">
      <dgm:prSet/>
      <dgm:spPr/>
      <dgm:t>
        <a:bodyPr/>
        <a:lstStyle/>
        <a:p>
          <a:r>
            <a:rPr lang="en-US" b="1" dirty="0">
              <a:solidFill>
                <a:srgbClr val="7030A0"/>
              </a:solidFill>
            </a:rPr>
            <a:t>Dr Okwudili O. Onwurah</a:t>
          </a:r>
          <a:endParaRPr lang="en-US" dirty="0"/>
        </a:p>
      </dgm:t>
    </dgm:pt>
    <dgm:pt modelId="{30624F51-6043-4586-B1CC-9CEDC9A4D448}" type="parTrans" cxnId="{D6BD83F6-285A-4EAF-A9E3-677B7328315D}">
      <dgm:prSet/>
      <dgm:spPr/>
      <dgm:t>
        <a:bodyPr/>
        <a:lstStyle/>
        <a:p>
          <a:endParaRPr lang="en-US"/>
        </a:p>
      </dgm:t>
    </dgm:pt>
    <dgm:pt modelId="{B8E6C81C-F96B-4037-B0AE-E195845F76E8}" type="sibTrans" cxnId="{D6BD83F6-285A-4EAF-A9E3-677B7328315D}">
      <dgm:prSet/>
      <dgm:spPr/>
      <dgm:t>
        <a:bodyPr/>
        <a:lstStyle/>
        <a:p>
          <a:endParaRPr lang="en-US"/>
        </a:p>
      </dgm:t>
    </dgm:pt>
    <dgm:pt modelId="{1C3346F7-2909-4802-A99B-C614BF60D0AA}" type="pres">
      <dgm:prSet presAssocID="{0D793FC9-F268-4A1C-A093-607111501244}" presName="Name0" presStyleCnt="0">
        <dgm:presLayoutVars>
          <dgm:dir/>
          <dgm:animLvl val="lvl"/>
          <dgm:resizeHandles val="exact"/>
        </dgm:presLayoutVars>
      </dgm:prSet>
      <dgm:spPr/>
    </dgm:pt>
    <dgm:pt modelId="{C5F0A950-62FA-4F84-A3CA-A98BE82F54E2}" type="pres">
      <dgm:prSet presAssocID="{3306BD63-0E89-49A9-9A19-0567680F4C23}" presName="boxAndChildren" presStyleCnt="0"/>
      <dgm:spPr/>
    </dgm:pt>
    <dgm:pt modelId="{9767B373-F5D2-4C16-8232-AD3EB3BA2865}" type="pres">
      <dgm:prSet presAssocID="{3306BD63-0E89-49A9-9A19-0567680F4C23}" presName="parentTextBox" presStyleLbl="node1" presStyleIdx="0" presStyleCnt="2" custScaleY="30958"/>
      <dgm:spPr/>
    </dgm:pt>
    <dgm:pt modelId="{F5F75FCB-6600-4BC3-91BE-B7A919D87789}" type="pres">
      <dgm:prSet presAssocID="{87FB430B-75F2-4A98-9D03-92AAA2951C1F}" presName="sp" presStyleCnt="0"/>
      <dgm:spPr/>
    </dgm:pt>
    <dgm:pt modelId="{5F2D1CFE-F0BA-4745-B54D-24C092E006B0}" type="pres">
      <dgm:prSet presAssocID="{4B3D47C9-D9FC-4420-A744-6B89A243D619}" presName="arrowAndChildren" presStyleCnt="0"/>
      <dgm:spPr/>
    </dgm:pt>
    <dgm:pt modelId="{1267F2E7-7445-44C5-85A1-474EA1B37E02}" type="pres">
      <dgm:prSet presAssocID="{4B3D47C9-D9FC-4420-A744-6B89A243D619}" presName="parentTextArrow" presStyleLbl="node1" presStyleIdx="0" presStyleCnt="2"/>
      <dgm:spPr/>
    </dgm:pt>
    <dgm:pt modelId="{50E560F1-A1B3-4C64-B8C9-000AEB7FD047}" type="pres">
      <dgm:prSet presAssocID="{4B3D47C9-D9FC-4420-A744-6B89A243D619}" presName="arrow" presStyleLbl="node1" presStyleIdx="1" presStyleCnt="2"/>
      <dgm:spPr/>
    </dgm:pt>
    <dgm:pt modelId="{36B24DEE-2EFE-405E-9811-D9B994214603}" type="pres">
      <dgm:prSet presAssocID="{4B3D47C9-D9FC-4420-A744-6B89A243D619}" presName="descendantArrow" presStyleCnt="0"/>
      <dgm:spPr/>
    </dgm:pt>
    <dgm:pt modelId="{776488E1-41F0-4B79-AF8B-E69517EDFD16}" type="pres">
      <dgm:prSet presAssocID="{A8BF8E76-CC70-4FFE-9E84-56635DBB574B}" presName="childTextArrow" presStyleLbl="fgAccFollowNode1" presStyleIdx="0" presStyleCnt="1" custScaleY="133803">
        <dgm:presLayoutVars>
          <dgm:bulletEnabled val="1"/>
        </dgm:presLayoutVars>
      </dgm:prSet>
      <dgm:spPr/>
    </dgm:pt>
  </dgm:ptLst>
  <dgm:cxnLst>
    <dgm:cxn modelId="{2CA50D17-3428-4E21-A0E9-2142B609A549}" type="presOf" srcId="{A8BF8E76-CC70-4FFE-9E84-56635DBB574B}" destId="{776488E1-41F0-4B79-AF8B-E69517EDFD16}" srcOrd="0" destOrd="0" presId="urn:microsoft.com/office/officeart/2005/8/layout/process4"/>
    <dgm:cxn modelId="{AEEDF93A-6EFC-4794-9EA7-792AD6378CFA}" srcId="{4B3D47C9-D9FC-4420-A744-6B89A243D619}" destId="{A8BF8E76-CC70-4FFE-9E84-56635DBB574B}" srcOrd="0" destOrd="0" parTransId="{FA5D942D-74A5-4061-9030-9816228997EF}" sibTransId="{ECE27122-8DDC-4AB2-BC2B-CAA2EE80DAB4}"/>
    <dgm:cxn modelId="{47B26742-AC34-473E-B2EF-084F9289332E}" srcId="{0D793FC9-F268-4A1C-A093-607111501244}" destId="{4B3D47C9-D9FC-4420-A744-6B89A243D619}" srcOrd="0" destOrd="0" parTransId="{3B4A0499-6413-43FF-A386-E2721FA19865}" sibTransId="{87FB430B-75F2-4A98-9D03-92AAA2951C1F}"/>
    <dgm:cxn modelId="{B199074C-A959-42AE-950B-CC10A8601A0B}" type="presOf" srcId="{0D793FC9-F268-4A1C-A093-607111501244}" destId="{1C3346F7-2909-4802-A99B-C614BF60D0AA}" srcOrd="0" destOrd="0" presId="urn:microsoft.com/office/officeart/2005/8/layout/process4"/>
    <dgm:cxn modelId="{257CA2B2-EA2D-4959-955D-DFCE9E7E358F}" type="presOf" srcId="{4B3D47C9-D9FC-4420-A744-6B89A243D619}" destId="{50E560F1-A1B3-4C64-B8C9-000AEB7FD047}" srcOrd="1" destOrd="0" presId="urn:microsoft.com/office/officeart/2005/8/layout/process4"/>
    <dgm:cxn modelId="{30CD7EBF-67CD-46FF-BC97-F2DED6ACCACB}" type="presOf" srcId="{3306BD63-0E89-49A9-9A19-0567680F4C23}" destId="{9767B373-F5D2-4C16-8232-AD3EB3BA2865}" srcOrd="0" destOrd="0" presId="urn:microsoft.com/office/officeart/2005/8/layout/process4"/>
    <dgm:cxn modelId="{FBA06BCD-9128-4C68-905E-EFF4446AEF5D}" type="presOf" srcId="{4B3D47C9-D9FC-4420-A744-6B89A243D619}" destId="{1267F2E7-7445-44C5-85A1-474EA1B37E02}" srcOrd="0" destOrd="0" presId="urn:microsoft.com/office/officeart/2005/8/layout/process4"/>
    <dgm:cxn modelId="{D6BD83F6-285A-4EAF-A9E3-677B7328315D}" srcId="{0D793FC9-F268-4A1C-A093-607111501244}" destId="{3306BD63-0E89-49A9-9A19-0567680F4C23}" srcOrd="1" destOrd="0" parTransId="{30624F51-6043-4586-B1CC-9CEDC9A4D448}" sibTransId="{B8E6C81C-F96B-4037-B0AE-E195845F76E8}"/>
    <dgm:cxn modelId="{E0C8B17A-7F02-4F63-810D-DF96617E6B2D}" type="presParOf" srcId="{1C3346F7-2909-4802-A99B-C614BF60D0AA}" destId="{C5F0A950-62FA-4F84-A3CA-A98BE82F54E2}" srcOrd="0" destOrd="0" presId="urn:microsoft.com/office/officeart/2005/8/layout/process4"/>
    <dgm:cxn modelId="{7141D6E0-9349-45F8-9636-CB6596552D4E}" type="presParOf" srcId="{C5F0A950-62FA-4F84-A3CA-A98BE82F54E2}" destId="{9767B373-F5D2-4C16-8232-AD3EB3BA2865}" srcOrd="0" destOrd="0" presId="urn:microsoft.com/office/officeart/2005/8/layout/process4"/>
    <dgm:cxn modelId="{0C2E3242-DD21-46C5-AA08-077C0A82A4E8}" type="presParOf" srcId="{1C3346F7-2909-4802-A99B-C614BF60D0AA}" destId="{F5F75FCB-6600-4BC3-91BE-B7A919D87789}" srcOrd="1" destOrd="0" presId="urn:microsoft.com/office/officeart/2005/8/layout/process4"/>
    <dgm:cxn modelId="{F99384A6-756B-4F34-BBEF-133B8347CFF4}" type="presParOf" srcId="{1C3346F7-2909-4802-A99B-C614BF60D0AA}" destId="{5F2D1CFE-F0BA-4745-B54D-24C092E006B0}" srcOrd="2" destOrd="0" presId="urn:microsoft.com/office/officeart/2005/8/layout/process4"/>
    <dgm:cxn modelId="{2026DBF1-B70E-4B5A-9191-54EE5B1A3FB7}" type="presParOf" srcId="{5F2D1CFE-F0BA-4745-B54D-24C092E006B0}" destId="{1267F2E7-7445-44C5-85A1-474EA1B37E02}" srcOrd="0" destOrd="0" presId="urn:microsoft.com/office/officeart/2005/8/layout/process4"/>
    <dgm:cxn modelId="{17BCA71F-A8C9-4F60-8970-4FE7522DAEAD}" type="presParOf" srcId="{5F2D1CFE-F0BA-4745-B54D-24C092E006B0}" destId="{50E560F1-A1B3-4C64-B8C9-000AEB7FD047}" srcOrd="1" destOrd="0" presId="urn:microsoft.com/office/officeart/2005/8/layout/process4"/>
    <dgm:cxn modelId="{D5099044-8757-44E1-B016-8040BDFB48D5}" type="presParOf" srcId="{5F2D1CFE-F0BA-4745-B54D-24C092E006B0}" destId="{36B24DEE-2EFE-405E-9811-D9B994214603}" srcOrd="2" destOrd="0" presId="urn:microsoft.com/office/officeart/2005/8/layout/process4"/>
    <dgm:cxn modelId="{29D1FAEC-771F-471D-A5D5-BE21DDF348A8}" type="presParOf" srcId="{36B24DEE-2EFE-405E-9811-D9B994214603}" destId="{776488E1-41F0-4B79-AF8B-E69517EDFD1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0261D-2D55-44FE-9210-5FD47F397E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3F13B-47ED-43DF-B9E5-A98CF9EEB27D}">
      <dgm:prSet/>
      <dgm:spPr/>
      <dgm:t>
        <a:bodyPr/>
        <a:lstStyle/>
        <a:p>
          <a:r>
            <a:rPr lang="en-GB"/>
            <a:t>The purpose of the online lesson is to encourage you to </a:t>
          </a:r>
          <a:r>
            <a:rPr lang="en-GB" b="1" u="sng"/>
            <a:t>participate actively </a:t>
          </a:r>
          <a:r>
            <a:rPr lang="en-GB"/>
            <a:t>in achieving your needs and simplifying your legal education. </a:t>
          </a:r>
          <a:r>
            <a:rPr lang="en-GB" i="1"/>
            <a:t>I want you to be the best!</a:t>
          </a:r>
          <a:endParaRPr lang="en-US"/>
        </a:p>
      </dgm:t>
    </dgm:pt>
    <dgm:pt modelId="{8FF08942-7391-4348-92FC-09578CC6DC39}" type="parTrans" cxnId="{A4AAC06D-AE2B-44A7-99FC-70B2928B7046}">
      <dgm:prSet/>
      <dgm:spPr/>
      <dgm:t>
        <a:bodyPr/>
        <a:lstStyle/>
        <a:p>
          <a:endParaRPr lang="en-US"/>
        </a:p>
      </dgm:t>
    </dgm:pt>
    <dgm:pt modelId="{B9FAA6FA-A55E-4E23-A733-53F6A54EFCF4}" type="sibTrans" cxnId="{A4AAC06D-AE2B-44A7-99FC-70B2928B7046}">
      <dgm:prSet/>
      <dgm:spPr/>
      <dgm:t>
        <a:bodyPr/>
        <a:lstStyle/>
        <a:p>
          <a:endParaRPr lang="en-US"/>
        </a:p>
      </dgm:t>
    </dgm:pt>
    <dgm:pt modelId="{6FD09409-AFB0-4F9A-BE0C-46F959774E90}">
      <dgm:prSet/>
      <dgm:spPr/>
      <dgm:t>
        <a:bodyPr/>
        <a:lstStyle/>
        <a:p>
          <a:r>
            <a:rPr lang="en-GB"/>
            <a:t>Will make the learning process more </a:t>
          </a:r>
          <a:r>
            <a:rPr lang="en-GB" b="1"/>
            <a:t>interactive discussions </a:t>
          </a:r>
          <a:r>
            <a:rPr lang="en-GB"/>
            <a:t>and feel free to ask any question or you can speak.</a:t>
          </a:r>
          <a:endParaRPr lang="en-US"/>
        </a:p>
      </dgm:t>
    </dgm:pt>
    <dgm:pt modelId="{F4A3C124-7376-407A-98EF-6D4F389FE0CE}" type="parTrans" cxnId="{22442EA2-D5D7-4ADC-AAEE-129243005349}">
      <dgm:prSet/>
      <dgm:spPr/>
      <dgm:t>
        <a:bodyPr/>
        <a:lstStyle/>
        <a:p>
          <a:endParaRPr lang="en-US"/>
        </a:p>
      </dgm:t>
    </dgm:pt>
    <dgm:pt modelId="{9DEAA4C5-B7C1-4FBF-89D2-F56254B6FB52}" type="sibTrans" cxnId="{22442EA2-D5D7-4ADC-AAEE-129243005349}">
      <dgm:prSet/>
      <dgm:spPr/>
      <dgm:t>
        <a:bodyPr/>
        <a:lstStyle/>
        <a:p>
          <a:endParaRPr lang="en-US"/>
        </a:p>
      </dgm:t>
    </dgm:pt>
    <dgm:pt modelId="{CB7AF24D-FB4F-4210-B8BF-267FB2A35091}">
      <dgm:prSet/>
      <dgm:spPr/>
      <dgm:t>
        <a:bodyPr/>
        <a:lstStyle/>
        <a:p>
          <a:r>
            <a:rPr lang="en-GB"/>
            <a:t>You have the right to choose whether to turn on your video or not.</a:t>
          </a:r>
          <a:endParaRPr lang="en-US"/>
        </a:p>
      </dgm:t>
    </dgm:pt>
    <dgm:pt modelId="{B1763A64-2655-437C-9198-40DD3D811301}" type="parTrans" cxnId="{A0BF5599-8C3F-4AE4-A729-018BAEE1C9C8}">
      <dgm:prSet/>
      <dgm:spPr/>
      <dgm:t>
        <a:bodyPr/>
        <a:lstStyle/>
        <a:p>
          <a:endParaRPr lang="en-US"/>
        </a:p>
      </dgm:t>
    </dgm:pt>
    <dgm:pt modelId="{C95D5CE8-A1A2-42A0-BD09-63E4399FD823}" type="sibTrans" cxnId="{A0BF5599-8C3F-4AE4-A729-018BAEE1C9C8}">
      <dgm:prSet/>
      <dgm:spPr/>
      <dgm:t>
        <a:bodyPr/>
        <a:lstStyle/>
        <a:p>
          <a:endParaRPr lang="en-US"/>
        </a:p>
      </dgm:t>
    </dgm:pt>
    <dgm:pt modelId="{C2C6110B-A200-4E00-A022-5CE342809BA6}">
      <dgm:prSet/>
      <dgm:spPr/>
      <dgm:t>
        <a:bodyPr/>
        <a:lstStyle/>
        <a:p>
          <a:r>
            <a:rPr lang="en-GB" b="1"/>
            <a:t>Participation</a:t>
          </a:r>
          <a:r>
            <a:rPr lang="en-GB"/>
            <a:t> prepares you for your exam and learning needs with ease.</a:t>
          </a:r>
          <a:endParaRPr lang="en-US"/>
        </a:p>
      </dgm:t>
    </dgm:pt>
    <dgm:pt modelId="{3CFD4D89-FD3D-4B44-B6F8-8CB4428C6F4D}" type="parTrans" cxnId="{76A397A0-B404-48B6-B4AB-184C79E9F608}">
      <dgm:prSet/>
      <dgm:spPr/>
      <dgm:t>
        <a:bodyPr/>
        <a:lstStyle/>
        <a:p>
          <a:endParaRPr lang="en-US"/>
        </a:p>
      </dgm:t>
    </dgm:pt>
    <dgm:pt modelId="{2413B61A-22B3-46C2-9D88-48F5EDA50F9B}" type="sibTrans" cxnId="{76A397A0-B404-48B6-B4AB-184C79E9F608}">
      <dgm:prSet/>
      <dgm:spPr/>
      <dgm:t>
        <a:bodyPr/>
        <a:lstStyle/>
        <a:p>
          <a:endParaRPr lang="en-US"/>
        </a:p>
      </dgm:t>
    </dgm:pt>
    <dgm:pt modelId="{E504DEF7-6C57-4261-9F15-D8D96ECE0325}" type="pres">
      <dgm:prSet presAssocID="{6CF0261D-2D55-44FE-9210-5FD47F397E45}" presName="root" presStyleCnt="0">
        <dgm:presLayoutVars>
          <dgm:dir/>
          <dgm:resizeHandles val="exact"/>
        </dgm:presLayoutVars>
      </dgm:prSet>
      <dgm:spPr/>
    </dgm:pt>
    <dgm:pt modelId="{764A1FB1-3F1C-4A74-B3AC-F3C71D3CBDD0}" type="pres">
      <dgm:prSet presAssocID="{35A3F13B-47ED-43DF-B9E5-A98CF9EEB27D}" presName="compNode" presStyleCnt="0"/>
      <dgm:spPr/>
    </dgm:pt>
    <dgm:pt modelId="{A308C6F5-232C-4278-837A-436FEC36C9EF}" type="pres">
      <dgm:prSet presAssocID="{35A3F13B-47ED-43DF-B9E5-A98CF9EEB27D}" presName="bgRect" presStyleLbl="bgShp" presStyleIdx="0" presStyleCnt="4"/>
      <dgm:spPr/>
    </dgm:pt>
    <dgm:pt modelId="{475D098F-80C1-4FDB-AA15-93FD6C92AD89}" type="pres">
      <dgm:prSet presAssocID="{35A3F13B-47ED-43DF-B9E5-A98CF9EEB27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BB4887-9DD3-4E2B-81C1-34165235F025}" type="pres">
      <dgm:prSet presAssocID="{35A3F13B-47ED-43DF-B9E5-A98CF9EEB27D}" presName="spaceRect" presStyleCnt="0"/>
      <dgm:spPr/>
    </dgm:pt>
    <dgm:pt modelId="{52DED1E9-87B8-4E95-AEA1-5809C60BC887}" type="pres">
      <dgm:prSet presAssocID="{35A3F13B-47ED-43DF-B9E5-A98CF9EEB27D}" presName="parTx" presStyleLbl="revTx" presStyleIdx="0" presStyleCnt="4">
        <dgm:presLayoutVars>
          <dgm:chMax val="0"/>
          <dgm:chPref val="0"/>
        </dgm:presLayoutVars>
      </dgm:prSet>
      <dgm:spPr/>
    </dgm:pt>
    <dgm:pt modelId="{DA85CD30-2433-4F21-8546-1126D955669C}" type="pres">
      <dgm:prSet presAssocID="{B9FAA6FA-A55E-4E23-A733-53F6A54EFCF4}" presName="sibTrans" presStyleCnt="0"/>
      <dgm:spPr/>
    </dgm:pt>
    <dgm:pt modelId="{3632C0B6-4511-4935-8CD7-7FA822AA0493}" type="pres">
      <dgm:prSet presAssocID="{6FD09409-AFB0-4F9A-BE0C-46F959774E90}" presName="compNode" presStyleCnt="0"/>
      <dgm:spPr/>
    </dgm:pt>
    <dgm:pt modelId="{ED158944-AB7D-40B3-A81C-A0C0BF438834}" type="pres">
      <dgm:prSet presAssocID="{6FD09409-AFB0-4F9A-BE0C-46F959774E90}" presName="bgRect" presStyleLbl="bgShp" presStyleIdx="1" presStyleCnt="4"/>
      <dgm:spPr/>
    </dgm:pt>
    <dgm:pt modelId="{3EE44FAA-E8AA-4C6C-B66C-DA96929CA60A}" type="pres">
      <dgm:prSet presAssocID="{6FD09409-AFB0-4F9A-BE0C-46F959774E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44261869-2890-4EA4-884D-F08E7CFF4AAF}" type="pres">
      <dgm:prSet presAssocID="{6FD09409-AFB0-4F9A-BE0C-46F959774E90}" presName="spaceRect" presStyleCnt="0"/>
      <dgm:spPr/>
    </dgm:pt>
    <dgm:pt modelId="{4F42BC31-629C-4823-8F02-EDD1C0D900B0}" type="pres">
      <dgm:prSet presAssocID="{6FD09409-AFB0-4F9A-BE0C-46F959774E90}" presName="parTx" presStyleLbl="revTx" presStyleIdx="1" presStyleCnt="4">
        <dgm:presLayoutVars>
          <dgm:chMax val="0"/>
          <dgm:chPref val="0"/>
        </dgm:presLayoutVars>
      </dgm:prSet>
      <dgm:spPr/>
    </dgm:pt>
    <dgm:pt modelId="{8484C96D-DC15-4445-B12B-7C6DEE7214C4}" type="pres">
      <dgm:prSet presAssocID="{9DEAA4C5-B7C1-4FBF-89D2-F56254B6FB52}" presName="sibTrans" presStyleCnt="0"/>
      <dgm:spPr/>
    </dgm:pt>
    <dgm:pt modelId="{922FCC07-F04B-4471-9600-B0D5DFDCF049}" type="pres">
      <dgm:prSet presAssocID="{CB7AF24D-FB4F-4210-B8BF-267FB2A35091}" presName="compNode" presStyleCnt="0"/>
      <dgm:spPr/>
    </dgm:pt>
    <dgm:pt modelId="{3913E2D7-983E-4C8F-8EBF-4F896A926757}" type="pres">
      <dgm:prSet presAssocID="{CB7AF24D-FB4F-4210-B8BF-267FB2A35091}" presName="bgRect" presStyleLbl="bgShp" presStyleIdx="2" presStyleCnt="4"/>
      <dgm:spPr/>
    </dgm:pt>
    <dgm:pt modelId="{C51882E3-379A-4170-BC65-3F23427DDFA9}" type="pres">
      <dgm:prSet presAssocID="{CB7AF24D-FB4F-4210-B8BF-267FB2A3509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D12A3B45-769B-4B04-A530-34BC76A50615}" type="pres">
      <dgm:prSet presAssocID="{CB7AF24D-FB4F-4210-B8BF-267FB2A35091}" presName="spaceRect" presStyleCnt="0"/>
      <dgm:spPr/>
    </dgm:pt>
    <dgm:pt modelId="{889792C3-E0D7-4022-946F-703B16949394}" type="pres">
      <dgm:prSet presAssocID="{CB7AF24D-FB4F-4210-B8BF-267FB2A35091}" presName="parTx" presStyleLbl="revTx" presStyleIdx="2" presStyleCnt="4">
        <dgm:presLayoutVars>
          <dgm:chMax val="0"/>
          <dgm:chPref val="0"/>
        </dgm:presLayoutVars>
      </dgm:prSet>
      <dgm:spPr/>
    </dgm:pt>
    <dgm:pt modelId="{0205E4A8-55FF-4D52-ADAC-DCD719659583}" type="pres">
      <dgm:prSet presAssocID="{C95D5CE8-A1A2-42A0-BD09-63E4399FD823}" presName="sibTrans" presStyleCnt="0"/>
      <dgm:spPr/>
    </dgm:pt>
    <dgm:pt modelId="{0225E4A0-7028-4852-84FF-CE17E40DED34}" type="pres">
      <dgm:prSet presAssocID="{C2C6110B-A200-4E00-A022-5CE342809BA6}" presName="compNode" presStyleCnt="0"/>
      <dgm:spPr/>
    </dgm:pt>
    <dgm:pt modelId="{E31DD10D-F3A1-4F3A-9025-3BCF391ABEB1}" type="pres">
      <dgm:prSet presAssocID="{C2C6110B-A200-4E00-A022-5CE342809BA6}" presName="bgRect" presStyleLbl="bgShp" presStyleIdx="3" presStyleCnt="4"/>
      <dgm:spPr/>
    </dgm:pt>
    <dgm:pt modelId="{FD17031B-F77F-432A-950B-E8AC148C4689}" type="pres">
      <dgm:prSet presAssocID="{C2C6110B-A200-4E00-A022-5CE342809B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C3D9D82-18C5-458F-85D8-7DAE8D68090A}" type="pres">
      <dgm:prSet presAssocID="{C2C6110B-A200-4E00-A022-5CE342809BA6}" presName="spaceRect" presStyleCnt="0"/>
      <dgm:spPr/>
    </dgm:pt>
    <dgm:pt modelId="{46C2C13D-87F9-4266-BFB4-774D94FAAEB0}" type="pres">
      <dgm:prSet presAssocID="{C2C6110B-A200-4E00-A022-5CE342809BA6}" presName="parTx" presStyleLbl="revTx" presStyleIdx="3" presStyleCnt="4">
        <dgm:presLayoutVars>
          <dgm:chMax val="0"/>
          <dgm:chPref val="0"/>
        </dgm:presLayoutVars>
      </dgm:prSet>
      <dgm:spPr/>
    </dgm:pt>
  </dgm:ptLst>
  <dgm:cxnLst>
    <dgm:cxn modelId="{37B6A028-3E0C-4E46-A0B9-6031C2080DA7}" type="presOf" srcId="{6CF0261D-2D55-44FE-9210-5FD47F397E45}" destId="{E504DEF7-6C57-4261-9F15-D8D96ECE0325}" srcOrd="0" destOrd="0" presId="urn:microsoft.com/office/officeart/2018/2/layout/IconVerticalSolidList"/>
    <dgm:cxn modelId="{A4AAC06D-AE2B-44A7-99FC-70B2928B7046}" srcId="{6CF0261D-2D55-44FE-9210-5FD47F397E45}" destId="{35A3F13B-47ED-43DF-B9E5-A98CF9EEB27D}" srcOrd="0" destOrd="0" parTransId="{8FF08942-7391-4348-92FC-09578CC6DC39}" sibTransId="{B9FAA6FA-A55E-4E23-A733-53F6A54EFCF4}"/>
    <dgm:cxn modelId="{508BA88F-9CAB-4F76-993C-196BD736AFAF}" type="presOf" srcId="{CB7AF24D-FB4F-4210-B8BF-267FB2A35091}" destId="{889792C3-E0D7-4022-946F-703B16949394}" srcOrd="0" destOrd="0" presId="urn:microsoft.com/office/officeart/2018/2/layout/IconVerticalSolidList"/>
    <dgm:cxn modelId="{A0BF5599-8C3F-4AE4-A729-018BAEE1C9C8}" srcId="{6CF0261D-2D55-44FE-9210-5FD47F397E45}" destId="{CB7AF24D-FB4F-4210-B8BF-267FB2A35091}" srcOrd="2" destOrd="0" parTransId="{B1763A64-2655-437C-9198-40DD3D811301}" sibTransId="{C95D5CE8-A1A2-42A0-BD09-63E4399FD823}"/>
    <dgm:cxn modelId="{04E4CC9D-A77F-43A5-A1B5-1D8B1909E41C}" type="presOf" srcId="{35A3F13B-47ED-43DF-B9E5-A98CF9EEB27D}" destId="{52DED1E9-87B8-4E95-AEA1-5809C60BC887}" srcOrd="0" destOrd="0" presId="urn:microsoft.com/office/officeart/2018/2/layout/IconVerticalSolidList"/>
    <dgm:cxn modelId="{76A397A0-B404-48B6-B4AB-184C79E9F608}" srcId="{6CF0261D-2D55-44FE-9210-5FD47F397E45}" destId="{C2C6110B-A200-4E00-A022-5CE342809BA6}" srcOrd="3" destOrd="0" parTransId="{3CFD4D89-FD3D-4B44-B6F8-8CB4428C6F4D}" sibTransId="{2413B61A-22B3-46C2-9D88-48F5EDA50F9B}"/>
    <dgm:cxn modelId="{22442EA2-D5D7-4ADC-AAEE-129243005349}" srcId="{6CF0261D-2D55-44FE-9210-5FD47F397E45}" destId="{6FD09409-AFB0-4F9A-BE0C-46F959774E90}" srcOrd="1" destOrd="0" parTransId="{F4A3C124-7376-407A-98EF-6D4F389FE0CE}" sibTransId="{9DEAA4C5-B7C1-4FBF-89D2-F56254B6FB52}"/>
    <dgm:cxn modelId="{6C1243C5-4A38-497B-8FC6-D7BF8C8639AE}" type="presOf" srcId="{6FD09409-AFB0-4F9A-BE0C-46F959774E90}" destId="{4F42BC31-629C-4823-8F02-EDD1C0D900B0}" srcOrd="0" destOrd="0" presId="urn:microsoft.com/office/officeart/2018/2/layout/IconVerticalSolidList"/>
    <dgm:cxn modelId="{6F03DCC7-3234-4914-A431-4BE9B2149311}" type="presOf" srcId="{C2C6110B-A200-4E00-A022-5CE342809BA6}" destId="{46C2C13D-87F9-4266-BFB4-774D94FAAEB0}" srcOrd="0" destOrd="0" presId="urn:microsoft.com/office/officeart/2018/2/layout/IconVerticalSolidList"/>
    <dgm:cxn modelId="{1BA8783B-997C-427E-81AD-6946FF905D38}" type="presParOf" srcId="{E504DEF7-6C57-4261-9F15-D8D96ECE0325}" destId="{764A1FB1-3F1C-4A74-B3AC-F3C71D3CBDD0}" srcOrd="0" destOrd="0" presId="urn:microsoft.com/office/officeart/2018/2/layout/IconVerticalSolidList"/>
    <dgm:cxn modelId="{C238800A-1A71-4643-AC9B-A1FC66B45C43}" type="presParOf" srcId="{764A1FB1-3F1C-4A74-B3AC-F3C71D3CBDD0}" destId="{A308C6F5-232C-4278-837A-436FEC36C9EF}" srcOrd="0" destOrd="0" presId="urn:microsoft.com/office/officeart/2018/2/layout/IconVerticalSolidList"/>
    <dgm:cxn modelId="{97D7457C-2C17-4A23-B25A-6E5A26388512}" type="presParOf" srcId="{764A1FB1-3F1C-4A74-B3AC-F3C71D3CBDD0}" destId="{475D098F-80C1-4FDB-AA15-93FD6C92AD89}" srcOrd="1" destOrd="0" presId="urn:microsoft.com/office/officeart/2018/2/layout/IconVerticalSolidList"/>
    <dgm:cxn modelId="{CBE59FD2-3F82-4FA0-8EB2-95C036AB1A8B}" type="presParOf" srcId="{764A1FB1-3F1C-4A74-B3AC-F3C71D3CBDD0}" destId="{16BB4887-9DD3-4E2B-81C1-34165235F025}" srcOrd="2" destOrd="0" presId="urn:microsoft.com/office/officeart/2018/2/layout/IconVerticalSolidList"/>
    <dgm:cxn modelId="{00696320-A1E7-4930-87B5-2C864B617FAE}" type="presParOf" srcId="{764A1FB1-3F1C-4A74-B3AC-F3C71D3CBDD0}" destId="{52DED1E9-87B8-4E95-AEA1-5809C60BC887}" srcOrd="3" destOrd="0" presId="urn:microsoft.com/office/officeart/2018/2/layout/IconVerticalSolidList"/>
    <dgm:cxn modelId="{8779DD45-473A-4AA8-99C0-21C56025DE7D}" type="presParOf" srcId="{E504DEF7-6C57-4261-9F15-D8D96ECE0325}" destId="{DA85CD30-2433-4F21-8546-1126D955669C}" srcOrd="1" destOrd="0" presId="urn:microsoft.com/office/officeart/2018/2/layout/IconVerticalSolidList"/>
    <dgm:cxn modelId="{D6281534-0251-41E3-AC50-6194A9D06548}" type="presParOf" srcId="{E504DEF7-6C57-4261-9F15-D8D96ECE0325}" destId="{3632C0B6-4511-4935-8CD7-7FA822AA0493}" srcOrd="2" destOrd="0" presId="urn:microsoft.com/office/officeart/2018/2/layout/IconVerticalSolidList"/>
    <dgm:cxn modelId="{6152A8E5-A70C-48AC-9D83-EF618BCE6856}" type="presParOf" srcId="{3632C0B6-4511-4935-8CD7-7FA822AA0493}" destId="{ED158944-AB7D-40B3-A81C-A0C0BF438834}" srcOrd="0" destOrd="0" presId="urn:microsoft.com/office/officeart/2018/2/layout/IconVerticalSolidList"/>
    <dgm:cxn modelId="{818B0962-7799-40DA-B7B4-4F32E1F99200}" type="presParOf" srcId="{3632C0B6-4511-4935-8CD7-7FA822AA0493}" destId="{3EE44FAA-E8AA-4C6C-B66C-DA96929CA60A}" srcOrd="1" destOrd="0" presId="urn:microsoft.com/office/officeart/2018/2/layout/IconVerticalSolidList"/>
    <dgm:cxn modelId="{A56C8879-2E20-4325-8277-5F97B2A0C72A}" type="presParOf" srcId="{3632C0B6-4511-4935-8CD7-7FA822AA0493}" destId="{44261869-2890-4EA4-884D-F08E7CFF4AAF}" srcOrd="2" destOrd="0" presId="urn:microsoft.com/office/officeart/2018/2/layout/IconVerticalSolidList"/>
    <dgm:cxn modelId="{997D2635-B9B6-473B-96D1-B6181E87B955}" type="presParOf" srcId="{3632C0B6-4511-4935-8CD7-7FA822AA0493}" destId="{4F42BC31-629C-4823-8F02-EDD1C0D900B0}" srcOrd="3" destOrd="0" presId="urn:microsoft.com/office/officeart/2018/2/layout/IconVerticalSolidList"/>
    <dgm:cxn modelId="{1019355F-C2A2-4F5B-B099-8669CBF3174F}" type="presParOf" srcId="{E504DEF7-6C57-4261-9F15-D8D96ECE0325}" destId="{8484C96D-DC15-4445-B12B-7C6DEE7214C4}" srcOrd="3" destOrd="0" presId="urn:microsoft.com/office/officeart/2018/2/layout/IconVerticalSolidList"/>
    <dgm:cxn modelId="{B7A16E4F-3625-4C02-823E-69051749CA00}" type="presParOf" srcId="{E504DEF7-6C57-4261-9F15-D8D96ECE0325}" destId="{922FCC07-F04B-4471-9600-B0D5DFDCF049}" srcOrd="4" destOrd="0" presId="urn:microsoft.com/office/officeart/2018/2/layout/IconVerticalSolidList"/>
    <dgm:cxn modelId="{C0B2BB2E-F68C-4A86-9399-683B049E9CD8}" type="presParOf" srcId="{922FCC07-F04B-4471-9600-B0D5DFDCF049}" destId="{3913E2D7-983E-4C8F-8EBF-4F896A926757}" srcOrd="0" destOrd="0" presId="urn:microsoft.com/office/officeart/2018/2/layout/IconVerticalSolidList"/>
    <dgm:cxn modelId="{CEDE4D41-947E-48D8-8F87-4347DA63F14A}" type="presParOf" srcId="{922FCC07-F04B-4471-9600-B0D5DFDCF049}" destId="{C51882E3-379A-4170-BC65-3F23427DDFA9}" srcOrd="1" destOrd="0" presId="urn:microsoft.com/office/officeart/2018/2/layout/IconVerticalSolidList"/>
    <dgm:cxn modelId="{FF02B940-EA10-41F1-8D96-A936EFEBCC7A}" type="presParOf" srcId="{922FCC07-F04B-4471-9600-B0D5DFDCF049}" destId="{D12A3B45-769B-4B04-A530-34BC76A50615}" srcOrd="2" destOrd="0" presId="urn:microsoft.com/office/officeart/2018/2/layout/IconVerticalSolidList"/>
    <dgm:cxn modelId="{1184F7B1-C14D-4D1F-98CE-D003841599DA}" type="presParOf" srcId="{922FCC07-F04B-4471-9600-B0D5DFDCF049}" destId="{889792C3-E0D7-4022-946F-703B16949394}" srcOrd="3" destOrd="0" presId="urn:microsoft.com/office/officeart/2018/2/layout/IconVerticalSolidList"/>
    <dgm:cxn modelId="{3F1602AA-AE51-46E9-9DC9-47EB9A1B089B}" type="presParOf" srcId="{E504DEF7-6C57-4261-9F15-D8D96ECE0325}" destId="{0205E4A8-55FF-4D52-ADAC-DCD719659583}" srcOrd="5" destOrd="0" presId="urn:microsoft.com/office/officeart/2018/2/layout/IconVerticalSolidList"/>
    <dgm:cxn modelId="{20031BD5-9ED0-42DB-9848-91C2E95DCB74}" type="presParOf" srcId="{E504DEF7-6C57-4261-9F15-D8D96ECE0325}" destId="{0225E4A0-7028-4852-84FF-CE17E40DED34}" srcOrd="6" destOrd="0" presId="urn:microsoft.com/office/officeart/2018/2/layout/IconVerticalSolidList"/>
    <dgm:cxn modelId="{DB5555F7-2B95-4E63-AE55-8E4289C8555F}" type="presParOf" srcId="{0225E4A0-7028-4852-84FF-CE17E40DED34}" destId="{E31DD10D-F3A1-4F3A-9025-3BCF391ABEB1}" srcOrd="0" destOrd="0" presId="urn:microsoft.com/office/officeart/2018/2/layout/IconVerticalSolidList"/>
    <dgm:cxn modelId="{95931166-23DB-48BB-9BB2-86C22D81280D}" type="presParOf" srcId="{0225E4A0-7028-4852-84FF-CE17E40DED34}" destId="{FD17031B-F77F-432A-950B-E8AC148C4689}" srcOrd="1" destOrd="0" presId="urn:microsoft.com/office/officeart/2018/2/layout/IconVerticalSolidList"/>
    <dgm:cxn modelId="{D4AB398E-4CAC-442F-B5AC-1919369FCB01}" type="presParOf" srcId="{0225E4A0-7028-4852-84FF-CE17E40DED34}" destId="{6C3D9D82-18C5-458F-85D8-7DAE8D68090A}" srcOrd="2" destOrd="0" presId="urn:microsoft.com/office/officeart/2018/2/layout/IconVerticalSolidList"/>
    <dgm:cxn modelId="{973D27F5-9277-4E1D-A318-454B50CA804F}" type="presParOf" srcId="{0225E4A0-7028-4852-84FF-CE17E40DED34}" destId="{46C2C13D-87F9-4266-BFB4-774D94FAAE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CB734-E389-49D7-A0C4-BDAA0314851B}" type="doc">
      <dgm:prSet loTypeId="urn:microsoft.com/office/officeart/2005/8/layout/cycle8" loCatId="cycle" qsTypeId="urn:microsoft.com/office/officeart/2005/8/quickstyle/simple1" qsCatId="simple" csTypeId="urn:microsoft.com/office/officeart/2005/8/colors/accent1_2" csCatId="accent1" phldr="1"/>
      <dgm:spPr/>
    </dgm:pt>
    <dgm:pt modelId="{EF6B96D3-F349-46E4-8CC6-A9348B303253}">
      <dgm:prSet phldrT="[Text]" custT="1"/>
      <dgm:spPr/>
      <dgm:t>
        <a:bodyPr/>
        <a:lstStyle/>
        <a:p>
          <a:r>
            <a:rPr lang="en-GB" sz="2800" b="1" dirty="0">
              <a:solidFill>
                <a:srgbClr val="002060"/>
              </a:solidFill>
              <a:latin typeface="Arial Black" panose="020B0A04020102020204" pitchFamily="34" charset="0"/>
            </a:rPr>
            <a:t>I</a:t>
          </a:r>
          <a:r>
            <a:rPr lang="en-GB" sz="1800" b="1" dirty="0">
              <a:solidFill>
                <a:srgbClr val="002060"/>
              </a:solidFill>
            </a:rPr>
            <a:t>nterpretation of Law</a:t>
          </a:r>
        </a:p>
        <a:p>
          <a:r>
            <a:rPr lang="en-GB" sz="1800" b="1" dirty="0">
              <a:solidFill>
                <a:srgbClr val="002060"/>
              </a:solidFill>
            </a:rPr>
            <a:t>(Adjudication + Application)</a:t>
          </a:r>
          <a:endParaRPr lang="en-US" sz="1800" b="1" dirty="0">
            <a:solidFill>
              <a:srgbClr val="002060"/>
            </a:solidFill>
          </a:endParaRPr>
        </a:p>
      </dgm:t>
    </dgm:pt>
    <dgm:pt modelId="{3E3E802E-5DF0-47B5-AA13-628715BD4FF8}" type="parTrans" cxnId="{5BDEA445-8820-4BA2-900F-69C15AE67D39}">
      <dgm:prSet/>
      <dgm:spPr/>
      <dgm:t>
        <a:bodyPr/>
        <a:lstStyle/>
        <a:p>
          <a:endParaRPr lang="en-US"/>
        </a:p>
      </dgm:t>
    </dgm:pt>
    <dgm:pt modelId="{D937B540-C340-4879-8298-2AB447B83666}" type="sibTrans" cxnId="{5BDEA445-8820-4BA2-900F-69C15AE67D39}">
      <dgm:prSet/>
      <dgm:spPr/>
      <dgm:t>
        <a:bodyPr/>
        <a:lstStyle/>
        <a:p>
          <a:endParaRPr lang="en-US"/>
        </a:p>
      </dgm:t>
    </dgm:pt>
    <dgm:pt modelId="{C84CA8E5-D4CB-4E81-8103-76D73CACB0F8}">
      <dgm:prSet phldrT="[Text]" custT="1"/>
      <dgm:spPr/>
      <dgm:t>
        <a:bodyPr/>
        <a:lstStyle/>
        <a:p>
          <a:r>
            <a:rPr lang="en-GB" sz="2800" b="1" dirty="0">
              <a:solidFill>
                <a:srgbClr val="C00000"/>
              </a:solidFill>
              <a:latin typeface="Arial Black" panose="020B0A04020102020204" pitchFamily="34" charset="0"/>
            </a:rPr>
            <a:t>E</a:t>
          </a:r>
          <a:r>
            <a:rPr lang="en-GB" sz="1800" b="1" dirty="0">
              <a:solidFill>
                <a:srgbClr val="C00000"/>
              </a:solidFill>
            </a:rPr>
            <a:t>nforcing of Law</a:t>
          </a:r>
        </a:p>
        <a:p>
          <a:r>
            <a:rPr lang="en-GB" sz="1800" b="1" dirty="0">
              <a:solidFill>
                <a:srgbClr val="C00000"/>
              </a:solidFill>
            </a:rPr>
            <a:t>(Enforcement + Implementation)</a:t>
          </a:r>
          <a:endParaRPr lang="en-US" sz="1800" b="1" dirty="0">
            <a:solidFill>
              <a:srgbClr val="C00000"/>
            </a:solidFill>
          </a:endParaRPr>
        </a:p>
      </dgm:t>
    </dgm:pt>
    <dgm:pt modelId="{0B36D608-332D-41F8-9A1E-348CEDE29BFC}" type="parTrans" cxnId="{3CE48AC4-033D-4ABE-9B88-A36BDC8A3FAF}">
      <dgm:prSet/>
      <dgm:spPr/>
      <dgm:t>
        <a:bodyPr/>
        <a:lstStyle/>
        <a:p>
          <a:endParaRPr lang="en-US"/>
        </a:p>
      </dgm:t>
    </dgm:pt>
    <dgm:pt modelId="{D3BC8ECA-CDD6-44B8-A025-F916C29DBE6B}" type="sibTrans" cxnId="{3CE48AC4-033D-4ABE-9B88-A36BDC8A3FAF}">
      <dgm:prSet/>
      <dgm:spPr/>
      <dgm:t>
        <a:bodyPr/>
        <a:lstStyle/>
        <a:p>
          <a:endParaRPr lang="en-US"/>
        </a:p>
      </dgm:t>
    </dgm:pt>
    <dgm:pt modelId="{6256F3E7-61E1-45D0-B4E8-CDE1F0C24A1B}">
      <dgm:prSet phldrT="[Text]" custT="1"/>
      <dgm:spPr/>
      <dgm:t>
        <a:bodyPr/>
        <a:lstStyle/>
        <a:p>
          <a:r>
            <a:rPr lang="en-GB" sz="2800" b="1" dirty="0">
              <a:solidFill>
                <a:schemeClr val="tx1"/>
              </a:solidFill>
              <a:latin typeface="Arial Black" panose="020B0A04020102020204" pitchFamily="34" charset="0"/>
            </a:rPr>
            <a:t>C</a:t>
          </a:r>
          <a:r>
            <a:rPr lang="en-GB" sz="1800" b="1" dirty="0">
              <a:solidFill>
                <a:schemeClr val="tx1"/>
              </a:solidFill>
            </a:rPr>
            <a:t>reation of Law </a:t>
          </a:r>
        </a:p>
        <a:p>
          <a:r>
            <a:rPr lang="en-GB" sz="1800" b="1" dirty="0">
              <a:solidFill>
                <a:schemeClr val="tx1"/>
              </a:solidFill>
            </a:rPr>
            <a:t>(Legislation + Rules &amp; Regulations)</a:t>
          </a:r>
          <a:endParaRPr lang="en-US" sz="1800" b="1" dirty="0">
            <a:solidFill>
              <a:schemeClr val="tx1"/>
            </a:solidFill>
          </a:endParaRPr>
        </a:p>
      </dgm:t>
    </dgm:pt>
    <dgm:pt modelId="{EE265B40-5DEA-497D-A0FB-42C04BCE09AA}" type="parTrans" cxnId="{BA87C748-301C-4C37-868E-CCC1F9B4CA32}">
      <dgm:prSet/>
      <dgm:spPr/>
      <dgm:t>
        <a:bodyPr/>
        <a:lstStyle/>
        <a:p>
          <a:endParaRPr lang="en-US"/>
        </a:p>
      </dgm:t>
    </dgm:pt>
    <dgm:pt modelId="{5D46BA82-C805-45D0-8C26-2F4DA80E86F1}" type="sibTrans" cxnId="{BA87C748-301C-4C37-868E-CCC1F9B4CA32}">
      <dgm:prSet/>
      <dgm:spPr/>
      <dgm:t>
        <a:bodyPr/>
        <a:lstStyle/>
        <a:p>
          <a:endParaRPr lang="en-US"/>
        </a:p>
      </dgm:t>
    </dgm:pt>
    <dgm:pt modelId="{0795682B-2B21-4255-B3A2-247613AAB643}" type="pres">
      <dgm:prSet presAssocID="{F05CB734-E389-49D7-A0C4-BDAA0314851B}" presName="compositeShape" presStyleCnt="0">
        <dgm:presLayoutVars>
          <dgm:chMax val="7"/>
          <dgm:dir/>
          <dgm:resizeHandles val="exact"/>
        </dgm:presLayoutVars>
      </dgm:prSet>
      <dgm:spPr/>
    </dgm:pt>
    <dgm:pt modelId="{8A2AB919-9BE7-4F1B-84F7-BC34DA0C5351}" type="pres">
      <dgm:prSet presAssocID="{F05CB734-E389-49D7-A0C4-BDAA0314851B}" presName="wedge1" presStyleLbl="node1" presStyleIdx="0" presStyleCnt="3" custScaleX="193650" custLinFactNeighborX="8279" custLinFactNeighborY="-613"/>
      <dgm:spPr/>
    </dgm:pt>
    <dgm:pt modelId="{570A43AC-35BC-4087-8FCB-9410D058ED6A}" type="pres">
      <dgm:prSet presAssocID="{F05CB734-E389-49D7-A0C4-BDAA0314851B}" presName="dummy1a" presStyleCnt="0"/>
      <dgm:spPr/>
    </dgm:pt>
    <dgm:pt modelId="{4684EC01-E8F2-46A7-87F4-00707C9305E2}" type="pres">
      <dgm:prSet presAssocID="{F05CB734-E389-49D7-A0C4-BDAA0314851B}" presName="dummy1b" presStyleCnt="0"/>
      <dgm:spPr/>
    </dgm:pt>
    <dgm:pt modelId="{F0D89F6D-2D09-4487-8ED5-A8AADD5D08B7}" type="pres">
      <dgm:prSet presAssocID="{F05CB734-E389-49D7-A0C4-BDAA0314851B}" presName="wedge1Tx" presStyleLbl="node1" presStyleIdx="0" presStyleCnt="3">
        <dgm:presLayoutVars>
          <dgm:chMax val="0"/>
          <dgm:chPref val="0"/>
          <dgm:bulletEnabled val="1"/>
        </dgm:presLayoutVars>
      </dgm:prSet>
      <dgm:spPr/>
    </dgm:pt>
    <dgm:pt modelId="{3A04DD77-E797-4898-BFDC-CAD459273FC0}" type="pres">
      <dgm:prSet presAssocID="{F05CB734-E389-49D7-A0C4-BDAA0314851B}" presName="wedge2" presStyleLbl="node1" presStyleIdx="1" presStyleCnt="3" custScaleX="159747" custScaleY="114157" custLinFactNeighborX="8585" custLinFactNeighborY="-2760"/>
      <dgm:spPr/>
    </dgm:pt>
    <dgm:pt modelId="{62B06ECF-4569-41A6-AEE2-8032645C3148}" type="pres">
      <dgm:prSet presAssocID="{F05CB734-E389-49D7-A0C4-BDAA0314851B}" presName="dummy2a" presStyleCnt="0"/>
      <dgm:spPr/>
    </dgm:pt>
    <dgm:pt modelId="{ECA8418F-596D-44AB-931F-C65D4A15AD3D}" type="pres">
      <dgm:prSet presAssocID="{F05CB734-E389-49D7-A0C4-BDAA0314851B}" presName="dummy2b" presStyleCnt="0"/>
      <dgm:spPr/>
    </dgm:pt>
    <dgm:pt modelId="{96C29C66-88B1-4FC1-A448-9F8ABF2CAB80}" type="pres">
      <dgm:prSet presAssocID="{F05CB734-E389-49D7-A0C4-BDAA0314851B}" presName="wedge2Tx" presStyleLbl="node1" presStyleIdx="1" presStyleCnt="3">
        <dgm:presLayoutVars>
          <dgm:chMax val="0"/>
          <dgm:chPref val="0"/>
          <dgm:bulletEnabled val="1"/>
        </dgm:presLayoutVars>
      </dgm:prSet>
      <dgm:spPr/>
    </dgm:pt>
    <dgm:pt modelId="{59106A29-2EA9-4412-807C-E02A9A818156}" type="pres">
      <dgm:prSet presAssocID="{F05CB734-E389-49D7-A0C4-BDAA0314851B}" presName="wedge3" presStyleLbl="node1" presStyleIdx="2" presStyleCnt="3" custScaleX="193663" custScaleY="100661" custLinFactNeighborX="11345" custLinFactNeighborY="-920"/>
      <dgm:spPr/>
    </dgm:pt>
    <dgm:pt modelId="{69BF2885-A8B5-478C-A357-B49405698770}" type="pres">
      <dgm:prSet presAssocID="{F05CB734-E389-49D7-A0C4-BDAA0314851B}" presName="dummy3a" presStyleCnt="0"/>
      <dgm:spPr/>
    </dgm:pt>
    <dgm:pt modelId="{3E7FCE81-5B9E-4D2A-8364-E2079387A22E}" type="pres">
      <dgm:prSet presAssocID="{F05CB734-E389-49D7-A0C4-BDAA0314851B}" presName="dummy3b" presStyleCnt="0"/>
      <dgm:spPr/>
    </dgm:pt>
    <dgm:pt modelId="{D552417E-60F5-45CC-9B51-1E17C314F5B6}" type="pres">
      <dgm:prSet presAssocID="{F05CB734-E389-49D7-A0C4-BDAA0314851B}" presName="wedge3Tx" presStyleLbl="node1" presStyleIdx="2" presStyleCnt="3">
        <dgm:presLayoutVars>
          <dgm:chMax val="0"/>
          <dgm:chPref val="0"/>
          <dgm:bulletEnabled val="1"/>
        </dgm:presLayoutVars>
      </dgm:prSet>
      <dgm:spPr/>
    </dgm:pt>
    <dgm:pt modelId="{7A7304BF-D696-4148-9913-25586A45096D}" type="pres">
      <dgm:prSet presAssocID="{D937B540-C340-4879-8298-2AB447B83666}" presName="arrowWedge1" presStyleLbl="fgSibTrans2D1" presStyleIdx="0" presStyleCnt="3" custScaleX="184615"/>
      <dgm:spPr/>
    </dgm:pt>
    <dgm:pt modelId="{640E146A-F629-4B0B-A1EC-5F8F96B24104}" type="pres">
      <dgm:prSet presAssocID="{D3BC8ECA-CDD6-44B8-A025-F916C29DBE6B}" presName="arrowWedge2" presStyleLbl="fgSibTrans2D1" presStyleIdx="1" presStyleCnt="3" custScaleX="159979" custScaleY="114236" custLinFactNeighborX="2183" custLinFactNeighborY="-1091"/>
      <dgm:spPr/>
    </dgm:pt>
    <dgm:pt modelId="{FA121B86-3FC9-4BA4-B856-8E5BF7E84E42}" type="pres">
      <dgm:prSet presAssocID="{5D46BA82-C805-45D0-8C26-2F4DA80E86F1}" presName="arrowWedge3" presStyleLbl="fgSibTrans2D1" presStyleIdx="2" presStyleCnt="3" custScaleX="183686" custLinFactNeighborY="-819"/>
      <dgm:spPr/>
    </dgm:pt>
  </dgm:ptLst>
  <dgm:cxnLst>
    <dgm:cxn modelId="{292D8E00-4C80-46BE-9502-C5E9A31C63AF}" type="presOf" srcId="{C84CA8E5-D4CB-4E81-8103-76D73CACB0F8}" destId="{3A04DD77-E797-4898-BFDC-CAD459273FC0}" srcOrd="0" destOrd="0" presId="urn:microsoft.com/office/officeart/2005/8/layout/cycle8"/>
    <dgm:cxn modelId="{117E4606-0D9D-4924-BCC0-FAAEDF1CF3D3}" type="presOf" srcId="{6256F3E7-61E1-45D0-B4E8-CDE1F0C24A1B}" destId="{59106A29-2EA9-4412-807C-E02A9A818156}" srcOrd="0" destOrd="0" presId="urn:microsoft.com/office/officeart/2005/8/layout/cycle8"/>
    <dgm:cxn modelId="{D493315D-00E6-4DCA-83AD-0DB1A224CC4A}" type="presOf" srcId="{EF6B96D3-F349-46E4-8CC6-A9348B303253}" destId="{8A2AB919-9BE7-4F1B-84F7-BC34DA0C5351}" srcOrd="0" destOrd="0" presId="urn:microsoft.com/office/officeart/2005/8/layout/cycle8"/>
    <dgm:cxn modelId="{44931742-2116-421B-A986-FA965BB73767}" type="presOf" srcId="{EF6B96D3-F349-46E4-8CC6-A9348B303253}" destId="{F0D89F6D-2D09-4487-8ED5-A8AADD5D08B7}" srcOrd="1" destOrd="0" presId="urn:microsoft.com/office/officeart/2005/8/layout/cycle8"/>
    <dgm:cxn modelId="{5BDEA445-8820-4BA2-900F-69C15AE67D39}" srcId="{F05CB734-E389-49D7-A0C4-BDAA0314851B}" destId="{EF6B96D3-F349-46E4-8CC6-A9348B303253}" srcOrd="0" destOrd="0" parTransId="{3E3E802E-5DF0-47B5-AA13-628715BD4FF8}" sibTransId="{D937B540-C340-4879-8298-2AB447B83666}"/>
    <dgm:cxn modelId="{BA87C748-301C-4C37-868E-CCC1F9B4CA32}" srcId="{F05CB734-E389-49D7-A0C4-BDAA0314851B}" destId="{6256F3E7-61E1-45D0-B4E8-CDE1F0C24A1B}" srcOrd="2" destOrd="0" parTransId="{EE265B40-5DEA-497D-A0FB-42C04BCE09AA}" sibTransId="{5D46BA82-C805-45D0-8C26-2F4DA80E86F1}"/>
    <dgm:cxn modelId="{3930F356-345A-40F1-83BF-1ABECFDE9E0D}" type="presOf" srcId="{6256F3E7-61E1-45D0-B4E8-CDE1F0C24A1B}" destId="{D552417E-60F5-45CC-9B51-1E17C314F5B6}" srcOrd="1" destOrd="0" presId="urn:microsoft.com/office/officeart/2005/8/layout/cycle8"/>
    <dgm:cxn modelId="{F0BB7958-3B17-4BC9-8127-702350E6BC4B}" type="presOf" srcId="{C84CA8E5-D4CB-4E81-8103-76D73CACB0F8}" destId="{96C29C66-88B1-4FC1-A448-9F8ABF2CAB80}" srcOrd="1" destOrd="0" presId="urn:microsoft.com/office/officeart/2005/8/layout/cycle8"/>
    <dgm:cxn modelId="{3B7D8BA5-53F3-473C-B6B3-80A9FB5EAB98}" type="presOf" srcId="{F05CB734-E389-49D7-A0C4-BDAA0314851B}" destId="{0795682B-2B21-4255-B3A2-247613AAB643}" srcOrd="0" destOrd="0" presId="urn:microsoft.com/office/officeart/2005/8/layout/cycle8"/>
    <dgm:cxn modelId="{3CE48AC4-033D-4ABE-9B88-A36BDC8A3FAF}" srcId="{F05CB734-E389-49D7-A0C4-BDAA0314851B}" destId="{C84CA8E5-D4CB-4E81-8103-76D73CACB0F8}" srcOrd="1" destOrd="0" parTransId="{0B36D608-332D-41F8-9A1E-348CEDE29BFC}" sibTransId="{D3BC8ECA-CDD6-44B8-A025-F916C29DBE6B}"/>
    <dgm:cxn modelId="{F885AC05-36E1-41AE-AF01-4BE619C03E47}" type="presParOf" srcId="{0795682B-2B21-4255-B3A2-247613AAB643}" destId="{8A2AB919-9BE7-4F1B-84F7-BC34DA0C5351}" srcOrd="0" destOrd="0" presId="urn:microsoft.com/office/officeart/2005/8/layout/cycle8"/>
    <dgm:cxn modelId="{3DEE3DE3-4E16-444B-97D4-7624B9AA0C05}" type="presParOf" srcId="{0795682B-2B21-4255-B3A2-247613AAB643}" destId="{570A43AC-35BC-4087-8FCB-9410D058ED6A}" srcOrd="1" destOrd="0" presId="urn:microsoft.com/office/officeart/2005/8/layout/cycle8"/>
    <dgm:cxn modelId="{02BFC6A3-A61C-4578-910F-6027C0622EED}" type="presParOf" srcId="{0795682B-2B21-4255-B3A2-247613AAB643}" destId="{4684EC01-E8F2-46A7-87F4-00707C9305E2}" srcOrd="2" destOrd="0" presId="urn:microsoft.com/office/officeart/2005/8/layout/cycle8"/>
    <dgm:cxn modelId="{4288F120-3701-4EBC-8696-897B543FE561}" type="presParOf" srcId="{0795682B-2B21-4255-B3A2-247613AAB643}" destId="{F0D89F6D-2D09-4487-8ED5-A8AADD5D08B7}" srcOrd="3" destOrd="0" presId="urn:microsoft.com/office/officeart/2005/8/layout/cycle8"/>
    <dgm:cxn modelId="{BDF1FCB6-C15C-410E-B54A-DBBA7CC0C075}" type="presParOf" srcId="{0795682B-2B21-4255-B3A2-247613AAB643}" destId="{3A04DD77-E797-4898-BFDC-CAD459273FC0}" srcOrd="4" destOrd="0" presId="urn:microsoft.com/office/officeart/2005/8/layout/cycle8"/>
    <dgm:cxn modelId="{3AB56DD6-C3B3-4709-A0F0-8598F1710F5A}" type="presParOf" srcId="{0795682B-2B21-4255-B3A2-247613AAB643}" destId="{62B06ECF-4569-41A6-AEE2-8032645C3148}" srcOrd="5" destOrd="0" presId="urn:microsoft.com/office/officeart/2005/8/layout/cycle8"/>
    <dgm:cxn modelId="{B1481D57-22DD-44F0-9338-CA2368212892}" type="presParOf" srcId="{0795682B-2B21-4255-B3A2-247613AAB643}" destId="{ECA8418F-596D-44AB-931F-C65D4A15AD3D}" srcOrd="6" destOrd="0" presId="urn:microsoft.com/office/officeart/2005/8/layout/cycle8"/>
    <dgm:cxn modelId="{096DE0EA-70E6-45D5-AECA-BE92BEB065F8}" type="presParOf" srcId="{0795682B-2B21-4255-B3A2-247613AAB643}" destId="{96C29C66-88B1-4FC1-A448-9F8ABF2CAB80}" srcOrd="7" destOrd="0" presId="urn:microsoft.com/office/officeart/2005/8/layout/cycle8"/>
    <dgm:cxn modelId="{BE5A54E0-9C20-40A3-ACFB-8E65CD6A7CD2}" type="presParOf" srcId="{0795682B-2B21-4255-B3A2-247613AAB643}" destId="{59106A29-2EA9-4412-807C-E02A9A818156}" srcOrd="8" destOrd="0" presId="urn:microsoft.com/office/officeart/2005/8/layout/cycle8"/>
    <dgm:cxn modelId="{7DD757D3-6254-4A9D-8C1A-1293BE291E6F}" type="presParOf" srcId="{0795682B-2B21-4255-B3A2-247613AAB643}" destId="{69BF2885-A8B5-478C-A357-B49405698770}" srcOrd="9" destOrd="0" presId="urn:microsoft.com/office/officeart/2005/8/layout/cycle8"/>
    <dgm:cxn modelId="{3D0F8F00-FC39-4F61-9DA9-068DF64A38EF}" type="presParOf" srcId="{0795682B-2B21-4255-B3A2-247613AAB643}" destId="{3E7FCE81-5B9E-4D2A-8364-E2079387A22E}" srcOrd="10" destOrd="0" presId="urn:microsoft.com/office/officeart/2005/8/layout/cycle8"/>
    <dgm:cxn modelId="{696A7890-A759-4097-A3BF-455A0FD86976}" type="presParOf" srcId="{0795682B-2B21-4255-B3A2-247613AAB643}" destId="{D552417E-60F5-45CC-9B51-1E17C314F5B6}" srcOrd="11" destOrd="0" presId="urn:microsoft.com/office/officeart/2005/8/layout/cycle8"/>
    <dgm:cxn modelId="{56C7AF3F-3195-4D67-9743-14BF70DEA928}" type="presParOf" srcId="{0795682B-2B21-4255-B3A2-247613AAB643}" destId="{7A7304BF-D696-4148-9913-25586A45096D}" srcOrd="12" destOrd="0" presId="urn:microsoft.com/office/officeart/2005/8/layout/cycle8"/>
    <dgm:cxn modelId="{72446326-D462-4515-890B-30A9912241BB}" type="presParOf" srcId="{0795682B-2B21-4255-B3A2-247613AAB643}" destId="{640E146A-F629-4B0B-A1EC-5F8F96B24104}" srcOrd="13" destOrd="0" presId="urn:microsoft.com/office/officeart/2005/8/layout/cycle8"/>
    <dgm:cxn modelId="{32380BCB-2B11-47A0-981C-57FBB4D840BC}" type="presParOf" srcId="{0795682B-2B21-4255-B3A2-247613AAB643}" destId="{FA121B86-3FC9-4BA4-B856-8E5BF7E84E4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B4494A-CB41-4300-B482-946BD3CC2E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F1D4697-D016-4FC6-B0A5-464636464BB4}">
      <dgm:prSet phldrT="[Text]"/>
      <dgm:spPr/>
      <dgm:t>
        <a:bodyPr/>
        <a:lstStyle/>
        <a:p>
          <a:r>
            <a:rPr lang="en-GB" b="1" dirty="0">
              <a:solidFill>
                <a:srgbClr val="002060"/>
              </a:solidFill>
            </a:rPr>
            <a:t>Collection of Laws</a:t>
          </a:r>
          <a:endParaRPr lang="en-US" b="1" dirty="0">
            <a:solidFill>
              <a:srgbClr val="002060"/>
            </a:solidFill>
          </a:endParaRPr>
        </a:p>
      </dgm:t>
    </dgm:pt>
    <dgm:pt modelId="{CADBCCB8-3BB1-4D9C-B9F9-E5DC9A66C962}" type="parTrans" cxnId="{6B25D74C-1110-4429-A0FD-5ABD3AD11388}">
      <dgm:prSet/>
      <dgm:spPr/>
      <dgm:t>
        <a:bodyPr/>
        <a:lstStyle/>
        <a:p>
          <a:endParaRPr lang="en-US"/>
        </a:p>
      </dgm:t>
    </dgm:pt>
    <dgm:pt modelId="{D6939AE5-34A5-4AE9-9657-77507653CE1F}" type="sibTrans" cxnId="{6B25D74C-1110-4429-A0FD-5ABD3AD11388}">
      <dgm:prSet/>
      <dgm:spPr/>
      <dgm:t>
        <a:bodyPr/>
        <a:lstStyle/>
        <a:p>
          <a:endParaRPr lang="en-US"/>
        </a:p>
      </dgm:t>
    </dgm:pt>
    <dgm:pt modelId="{E85BD9A8-5F87-41B2-B098-A1229B692966}">
      <dgm:prSet phldrT="[Text]"/>
      <dgm:spPr/>
      <dgm:t>
        <a:bodyPr/>
        <a:lstStyle/>
        <a:p>
          <a:r>
            <a:rPr lang="en-GB" b="1" dirty="0">
              <a:solidFill>
                <a:srgbClr val="002060"/>
              </a:solidFill>
            </a:rPr>
            <a:t>Process of CIE Laws</a:t>
          </a:r>
          <a:endParaRPr lang="en-US" b="1" dirty="0">
            <a:solidFill>
              <a:srgbClr val="002060"/>
            </a:solidFill>
          </a:endParaRPr>
        </a:p>
      </dgm:t>
    </dgm:pt>
    <dgm:pt modelId="{71805B3A-E753-4FE1-BE1F-109C20CD819C}" type="parTrans" cxnId="{5C48B497-61A9-4E35-A7C6-8E09B52ECADA}">
      <dgm:prSet/>
      <dgm:spPr/>
      <dgm:t>
        <a:bodyPr/>
        <a:lstStyle/>
        <a:p>
          <a:endParaRPr lang="en-US"/>
        </a:p>
      </dgm:t>
    </dgm:pt>
    <dgm:pt modelId="{64608A7B-5A4C-4A28-8DFB-67DEE8EC9866}" type="sibTrans" cxnId="{5C48B497-61A9-4E35-A7C6-8E09B52ECADA}">
      <dgm:prSet/>
      <dgm:spPr/>
      <dgm:t>
        <a:bodyPr/>
        <a:lstStyle/>
        <a:p>
          <a:endParaRPr lang="en-US"/>
        </a:p>
      </dgm:t>
    </dgm:pt>
    <dgm:pt modelId="{F90DE298-D161-4102-98F5-1D29E9EDB159}">
      <dgm:prSet phldrT="[Text]"/>
      <dgm:spPr/>
      <dgm:t>
        <a:bodyPr/>
        <a:lstStyle/>
        <a:p>
          <a:r>
            <a:rPr lang="en-GB" b="1" dirty="0">
              <a:solidFill>
                <a:srgbClr val="002060"/>
              </a:solidFill>
            </a:rPr>
            <a:t>Institutions for CIE Laws</a:t>
          </a:r>
          <a:endParaRPr lang="en-US" b="1" dirty="0">
            <a:solidFill>
              <a:srgbClr val="002060"/>
            </a:solidFill>
          </a:endParaRPr>
        </a:p>
      </dgm:t>
    </dgm:pt>
    <dgm:pt modelId="{4962FAA1-702C-4231-9CCF-39B61504AA28}" type="parTrans" cxnId="{F49D4B65-6457-4968-A14F-0B3D2B804C2F}">
      <dgm:prSet/>
      <dgm:spPr/>
      <dgm:t>
        <a:bodyPr/>
        <a:lstStyle/>
        <a:p>
          <a:endParaRPr lang="en-US"/>
        </a:p>
      </dgm:t>
    </dgm:pt>
    <dgm:pt modelId="{FA986D46-FCD1-4579-A19B-8F5C6F0B09DD}" type="sibTrans" cxnId="{F49D4B65-6457-4968-A14F-0B3D2B804C2F}">
      <dgm:prSet/>
      <dgm:spPr/>
      <dgm:t>
        <a:bodyPr/>
        <a:lstStyle/>
        <a:p>
          <a:endParaRPr lang="en-US"/>
        </a:p>
      </dgm:t>
    </dgm:pt>
    <dgm:pt modelId="{5261F24F-A4E4-4E85-9422-17963AD757DC}">
      <dgm:prSet/>
      <dgm:spPr/>
      <dgm:t>
        <a:bodyPr/>
        <a:lstStyle/>
        <a:p>
          <a:r>
            <a:rPr lang="en-GB" b="1" dirty="0">
              <a:solidFill>
                <a:srgbClr val="002060"/>
              </a:solidFill>
            </a:rPr>
            <a:t>Personnel for CIE Laws</a:t>
          </a:r>
          <a:endParaRPr lang="en-US" b="1" dirty="0">
            <a:solidFill>
              <a:srgbClr val="002060"/>
            </a:solidFill>
          </a:endParaRPr>
        </a:p>
      </dgm:t>
    </dgm:pt>
    <dgm:pt modelId="{5B86D8F8-E598-41F3-BEF8-A71155322B33}" type="parTrans" cxnId="{B24F06A0-CAA6-4FD2-BB52-FEF47EC1BF6C}">
      <dgm:prSet/>
      <dgm:spPr/>
      <dgm:t>
        <a:bodyPr/>
        <a:lstStyle/>
        <a:p>
          <a:endParaRPr lang="en-US"/>
        </a:p>
      </dgm:t>
    </dgm:pt>
    <dgm:pt modelId="{BBC3E955-557F-4CA6-B06D-4ECD4FBCADFC}" type="sibTrans" cxnId="{B24F06A0-CAA6-4FD2-BB52-FEF47EC1BF6C}">
      <dgm:prSet/>
      <dgm:spPr/>
      <dgm:t>
        <a:bodyPr/>
        <a:lstStyle/>
        <a:p>
          <a:endParaRPr lang="en-US"/>
        </a:p>
      </dgm:t>
    </dgm:pt>
    <dgm:pt modelId="{94B37177-D6E0-4C85-B8CE-5EC64C02AFFA}" type="pres">
      <dgm:prSet presAssocID="{86B4494A-CB41-4300-B482-946BD3CC2E89}" presName="Name0" presStyleCnt="0">
        <dgm:presLayoutVars>
          <dgm:chMax val="7"/>
          <dgm:chPref val="7"/>
          <dgm:dir/>
        </dgm:presLayoutVars>
      </dgm:prSet>
      <dgm:spPr/>
    </dgm:pt>
    <dgm:pt modelId="{97230E0C-5152-4A0D-9CD7-CB171EEC72BD}" type="pres">
      <dgm:prSet presAssocID="{86B4494A-CB41-4300-B482-946BD3CC2E89}" presName="Name1" presStyleCnt="0"/>
      <dgm:spPr/>
    </dgm:pt>
    <dgm:pt modelId="{A06D6A18-07FE-4651-83EE-0855F9861F3E}" type="pres">
      <dgm:prSet presAssocID="{86B4494A-CB41-4300-B482-946BD3CC2E89}" presName="cycle" presStyleCnt="0"/>
      <dgm:spPr/>
    </dgm:pt>
    <dgm:pt modelId="{B0AF7898-06B3-45D8-A3C7-59F073DCA735}" type="pres">
      <dgm:prSet presAssocID="{86B4494A-CB41-4300-B482-946BD3CC2E89}" presName="srcNode" presStyleLbl="node1" presStyleIdx="0" presStyleCnt="4"/>
      <dgm:spPr/>
    </dgm:pt>
    <dgm:pt modelId="{840FCEEC-2CC7-4949-AE03-9C31580772DC}" type="pres">
      <dgm:prSet presAssocID="{86B4494A-CB41-4300-B482-946BD3CC2E89}" presName="conn" presStyleLbl="parChTrans1D2" presStyleIdx="0" presStyleCnt="1"/>
      <dgm:spPr/>
    </dgm:pt>
    <dgm:pt modelId="{985B0292-A5C3-4F20-828F-6312A2923060}" type="pres">
      <dgm:prSet presAssocID="{86B4494A-CB41-4300-B482-946BD3CC2E89}" presName="extraNode" presStyleLbl="node1" presStyleIdx="0" presStyleCnt="4"/>
      <dgm:spPr/>
    </dgm:pt>
    <dgm:pt modelId="{48CD7217-6E40-4F84-A046-8FFC4BC6CA6D}" type="pres">
      <dgm:prSet presAssocID="{86B4494A-CB41-4300-B482-946BD3CC2E89}" presName="dstNode" presStyleLbl="node1" presStyleIdx="0" presStyleCnt="4"/>
      <dgm:spPr/>
    </dgm:pt>
    <dgm:pt modelId="{3A32DB24-496E-4E84-AF81-8979AF199074}" type="pres">
      <dgm:prSet presAssocID="{FF1D4697-D016-4FC6-B0A5-464636464BB4}" presName="text_1" presStyleLbl="node1" presStyleIdx="0" presStyleCnt="4">
        <dgm:presLayoutVars>
          <dgm:bulletEnabled val="1"/>
        </dgm:presLayoutVars>
      </dgm:prSet>
      <dgm:spPr/>
    </dgm:pt>
    <dgm:pt modelId="{670031C5-5A73-470D-8C24-3C44924501D3}" type="pres">
      <dgm:prSet presAssocID="{FF1D4697-D016-4FC6-B0A5-464636464BB4}" presName="accent_1" presStyleCnt="0"/>
      <dgm:spPr/>
    </dgm:pt>
    <dgm:pt modelId="{335B76E2-3050-48CD-8A37-26AFADD37D35}" type="pres">
      <dgm:prSet presAssocID="{FF1D4697-D016-4FC6-B0A5-464636464BB4}" presName="accentRepeatNode" presStyleLbl="solidFgAcc1" presStyleIdx="0" presStyleCnt="4">
        <dgm:style>
          <a:lnRef idx="2">
            <a:schemeClr val="dk1">
              <a:shade val="50000"/>
            </a:schemeClr>
          </a:lnRef>
          <a:fillRef idx="1">
            <a:schemeClr val="dk1"/>
          </a:fillRef>
          <a:effectRef idx="0">
            <a:schemeClr val="dk1"/>
          </a:effectRef>
          <a:fontRef idx="minor">
            <a:schemeClr val="lt1"/>
          </a:fontRef>
        </dgm:style>
      </dgm:prSet>
      <dgm:spPr/>
    </dgm:pt>
    <dgm:pt modelId="{8730833C-C41E-484D-A6AE-AE1394100F8A}" type="pres">
      <dgm:prSet presAssocID="{E85BD9A8-5F87-41B2-B098-A1229B692966}" presName="text_2" presStyleLbl="node1" presStyleIdx="1" presStyleCnt="4">
        <dgm:presLayoutVars>
          <dgm:bulletEnabled val="1"/>
        </dgm:presLayoutVars>
      </dgm:prSet>
      <dgm:spPr/>
    </dgm:pt>
    <dgm:pt modelId="{182F84E6-3A99-45A2-8D67-611FA5F19645}" type="pres">
      <dgm:prSet presAssocID="{E85BD9A8-5F87-41B2-B098-A1229B692966}" presName="accent_2" presStyleCnt="0"/>
      <dgm:spPr/>
    </dgm:pt>
    <dgm:pt modelId="{F1ACEB32-41E3-43BF-AA2F-52C3AFCEE122}" type="pres">
      <dgm:prSet presAssocID="{E85BD9A8-5F87-41B2-B098-A1229B692966}" presName="accentRepeatNode" presStyleLbl="solidFgAcc1" presStyleIdx="1" presStyleCnt="4">
        <dgm:style>
          <a:lnRef idx="2">
            <a:schemeClr val="accent3">
              <a:shade val="50000"/>
            </a:schemeClr>
          </a:lnRef>
          <a:fillRef idx="1">
            <a:schemeClr val="accent3"/>
          </a:fillRef>
          <a:effectRef idx="0">
            <a:schemeClr val="accent3"/>
          </a:effectRef>
          <a:fontRef idx="minor">
            <a:schemeClr val="lt1"/>
          </a:fontRef>
        </dgm:style>
      </dgm:prSet>
      <dgm:spPr/>
    </dgm:pt>
    <dgm:pt modelId="{E4CBB39A-01E5-4837-955C-514D93DC92D7}" type="pres">
      <dgm:prSet presAssocID="{F90DE298-D161-4102-98F5-1D29E9EDB159}" presName="text_3" presStyleLbl="node1" presStyleIdx="2" presStyleCnt="4">
        <dgm:presLayoutVars>
          <dgm:bulletEnabled val="1"/>
        </dgm:presLayoutVars>
      </dgm:prSet>
      <dgm:spPr/>
    </dgm:pt>
    <dgm:pt modelId="{801ADF02-2BC3-4B01-BEF6-D7E033FB4888}" type="pres">
      <dgm:prSet presAssocID="{F90DE298-D161-4102-98F5-1D29E9EDB159}" presName="accent_3" presStyleCnt="0"/>
      <dgm:spPr/>
    </dgm:pt>
    <dgm:pt modelId="{558A7D72-ADFF-4942-8589-9CC1E3A9D9FA}" type="pres">
      <dgm:prSet presAssocID="{F90DE298-D161-4102-98F5-1D29E9EDB159}" presName="accentRepeatNode" presStyleLbl="solidFgAcc1" presStyleIdx="2" presStyleCnt="4">
        <dgm:style>
          <a:lnRef idx="3">
            <a:schemeClr val="lt1"/>
          </a:lnRef>
          <a:fillRef idx="1">
            <a:schemeClr val="accent4"/>
          </a:fillRef>
          <a:effectRef idx="1">
            <a:schemeClr val="accent4"/>
          </a:effectRef>
          <a:fontRef idx="minor">
            <a:schemeClr val="lt1"/>
          </a:fontRef>
        </dgm:style>
      </dgm:prSet>
      <dgm:spPr/>
    </dgm:pt>
    <dgm:pt modelId="{3552D9EC-5E83-4E86-8392-4E16E73EEEBA}" type="pres">
      <dgm:prSet presAssocID="{5261F24F-A4E4-4E85-9422-17963AD757DC}" presName="text_4" presStyleLbl="node1" presStyleIdx="3" presStyleCnt="4">
        <dgm:presLayoutVars>
          <dgm:bulletEnabled val="1"/>
        </dgm:presLayoutVars>
      </dgm:prSet>
      <dgm:spPr/>
    </dgm:pt>
    <dgm:pt modelId="{285B43F6-22D0-437C-ABDF-E95FD10278CC}" type="pres">
      <dgm:prSet presAssocID="{5261F24F-A4E4-4E85-9422-17963AD757DC}" presName="accent_4" presStyleCnt="0"/>
      <dgm:spPr/>
    </dgm:pt>
    <dgm:pt modelId="{2856D067-5DDD-4764-8C48-C42DB11E4189}" type="pres">
      <dgm:prSet presAssocID="{5261F24F-A4E4-4E85-9422-17963AD757DC}" presName="accentRepeatNode" presStyleLbl="solidFgAcc1" presStyleIdx="3" presStyleCnt="4">
        <dgm:style>
          <a:lnRef idx="2">
            <a:schemeClr val="accent6">
              <a:shade val="50000"/>
            </a:schemeClr>
          </a:lnRef>
          <a:fillRef idx="1">
            <a:schemeClr val="accent6"/>
          </a:fillRef>
          <a:effectRef idx="0">
            <a:schemeClr val="accent6"/>
          </a:effectRef>
          <a:fontRef idx="minor">
            <a:schemeClr val="lt1"/>
          </a:fontRef>
        </dgm:style>
      </dgm:prSet>
      <dgm:spPr/>
    </dgm:pt>
  </dgm:ptLst>
  <dgm:cxnLst>
    <dgm:cxn modelId="{97048E27-9BF3-4489-A02F-4BB4A9B81BC0}" type="presOf" srcId="{E85BD9A8-5F87-41B2-B098-A1229B692966}" destId="{8730833C-C41E-484D-A6AE-AE1394100F8A}" srcOrd="0" destOrd="0" presId="urn:microsoft.com/office/officeart/2008/layout/VerticalCurvedList"/>
    <dgm:cxn modelId="{90F19A32-B0D4-4B9C-AD7B-2BB4094F93BB}" type="presOf" srcId="{86B4494A-CB41-4300-B482-946BD3CC2E89}" destId="{94B37177-D6E0-4C85-B8CE-5EC64C02AFFA}" srcOrd="0" destOrd="0" presId="urn:microsoft.com/office/officeart/2008/layout/VerticalCurvedList"/>
    <dgm:cxn modelId="{0C3D6633-BEEA-4985-BDC4-DD7419A8D2B4}" type="presOf" srcId="{5261F24F-A4E4-4E85-9422-17963AD757DC}" destId="{3552D9EC-5E83-4E86-8392-4E16E73EEEBA}" srcOrd="0" destOrd="0" presId="urn:microsoft.com/office/officeart/2008/layout/VerticalCurvedList"/>
    <dgm:cxn modelId="{F49D4B65-6457-4968-A14F-0B3D2B804C2F}" srcId="{86B4494A-CB41-4300-B482-946BD3CC2E89}" destId="{F90DE298-D161-4102-98F5-1D29E9EDB159}" srcOrd="2" destOrd="0" parTransId="{4962FAA1-702C-4231-9CCF-39B61504AA28}" sibTransId="{FA986D46-FCD1-4579-A19B-8F5C6F0B09DD}"/>
    <dgm:cxn modelId="{6B25D74C-1110-4429-A0FD-5ABD3AD11388}" srcId="{86B4494A-CB41-4300-B482-946BD3CC2E89}" destId="{FF1D4697-D016-4FC6-B0A5-464636464BB4}" srcOrd="0" destOrd="0" parTransId="{CADBCCB8-3BB1-4D9C-B9F9-E5DC9A66C962}" sibTransId="{D6939AE5-34A5-4AE9-9657-77507653CE1F}"/>
    <dgm:cxn modelId="{5C48B497-61A9-4E35-A7C6-8E09B52ECADA}" srcId="{86B4494A-CB41-4300-B482-946BD3CC2E89}" destId="{E85BD9A8-5F87-41B2-B098-A1229B692966}" srcOrd="1" destOrd="0" parTransId="{71805B3A-E753-4FE1-BE1F-109C20CD819C}" sibTransId="{64608A7B-5A4C-4A28-8DFB-67DEE8EC9866}"/>
    <dgm:cxn modelId="{B24F06A0-CAA6-4FD2-BB52-FEF47EC1BF6C}" srcId="{86B4494A-CB41-4300-B482-946BD3CC2E89}" destId="{5261F24F-A4E4-4E85-9422-17963AD757DC}" srcOrd="3" destOrd="0" parTransId="{5B86D8F8-E598-41F3-BEF8-A71155322B33}" sibTransId="{BBC3E955-557F-4CA6-B06D-4ECD4FBCADFC}"/>
    <dgm:cxn modelId="{B5552BB8-5E4A-4783-B1D5-274AA4D7AFE1}" type="presOf" srcId="{F90DE298-D161-4102-98F5-1D29E9EDB159}" destId="{E4CBB39A-01E5-4837-955C-514D93DC92D7}" srcOrd="0" destOrd="0" presId="urn:microsoft.com/office/officeart/2008/layout/VerticalCurvedList"/>
    <dgm:cxn modelId="{9734AFC9-E557-4690-A665-BE93360B98FC}" type="presOf" srcId="{FF1D4697-D016-4FC6-B0A5-464636464BB4}" destId="{3A32DB24-496E-4E84-AF81-8979AF199074}" srcOrd="0" destOrd="0" presId="urn:microsoft.com/office/officeart/2008/layout/VerticalCurvedList"/>
    <dgm:cxn modelId="{E3A64EF8-3360-4D9F-B532-5CDE065A42C3}" type="presOf" srcId="{D6939AE5-34A5-4AE9-9657-77507653CE1F}" destId="{840FCEEC-2CC7-4949-AE03-9C31580772DC}" srcOrd="0" destOrd="0" presId="urn:microsoft.com/office/officeart/2008/layout/VerticalCurvedList"/>
    <dgm:cxn modelId="{BB8DF437-4C91-4069-A2A8-392254ECE128}" type="presParOf" srcId="{94B37177-D6E0-4C85-B8CE-5EC64C02AFFA}" destId="{97230E0C-5152-4A0D-9CD7-CB171EEC72BD}" srcOrd="0" destOrd="0" presId="urn:microsoft.com/office/officeart/2008/layout/VerticalCurvedList"/>
    <dgm:cxn modelId="{FC2E05F3-FA17-47ED-8855-857201F450A7}" type="presParOf" srcId="{97230E0C-5152-4A0D-9CD7-CB171EEC72BD}" destId="{A06D6A18-07FE-4651-83EE-0855F9861F3E}" srcOrd="0" destOrd="0" presId="urn:microsoft.com/office/officeart/2008/layout/VerticalCurvedList"/>
    <dgm:cxn modelId="{22423EC4-0B81-4C60-B44C-B5FA4D25F740}" type="presParOf" srcId="{A06D6A18-07FE-4651-83EE-0855F9861F3E}" destId="{B0AF7898-06B3-45D8-A3C7-59F073DCA735}" srcOrd="0" destOrd="0" presId="urn:microsoft.com/office/officeart/2008/layout/VerticalCurvedList"/>
    <dgm:cxn modelId="{22086B13-111F-4685-BA1C-5B385E4716AF}" type="presParOf" srcId="{A06D6A18-07FE-4651-83EE-0855F9861F3E}" destId="{840FCEEC-2CC7-4949-AE03-9C31580772DC}" srcOrd="1" destOrd="0" presId="urn:microsoft.com/office/officeart/2008/layout/VerticalCurvedList"/>
    <dgm:cxn modelId="{85ADF529-D803-4777-84F8-478A6E0B784F}" type="presParOf" srcId="{A06D6A18-07FE-4651-83EE-0855F9861F3E}" destId="{985B0292-A5C3-4F20-828F-6312A2923060}" srcOrd="2" destOrd="0" presId="urn:microsoft.com/office/officeart/2008/layout/VerticalCurvedList"/>
    <dgm:cxn modelId="{30B96ADA-410E-4446-A299-BF7D29DD20A1}" type="presParOf" srcId="{A06D6A18-07FE-4651-83EE-0855F9861F3E}" destId="{48CD7217-6E40-4F84-A046-8FFC4BC6CA6D}" srcOrd="3" destOrd="0" presId="urn:microsoft.com/office/officeart/2008/layout/VerticalCurvedList"/>
    <dgm:cxn modelId="{FFD967F0-5824-428D-B402-4A645828D809}" type="presParOf" srcId="{97230E0C-5152-4A0D-9CD7-CB171EEC72BD}" destId="{3A32DB24-496E-4E84-AF81-8979AF199074}" srcOrd="1" destOrd="0" presId="urn:microsoft.com/office/officeart/2008/layout/VerticalCurvedList"/>
    <dgm:cxn modelId="{83CB862D-092D-4863-93D5-41F2B61C44A4}" type="presParOf" srcId="{97230E0C-5152-4A0D-9CD7-CB171EEC72BD}" destId="{670031C5-5A73-470D-8C24-3C44924501D3}" srcOrd="2" destOrd="0" presId="urn:microsoft.com/office/officeart/2008/layout/VerticalCurvedList"/>
    <dgm:cxn modelId="{5FFD8383-25D4-493B-93F6-E038A9E57684}" type="presParOf" srcId="{670031C5-5A73-470D-8C24-3C44924501D3}" destId="{335B76E2-3050-48CD-8A37-26AFADD37D35}" srcOrd="0" destOrd="0" presId="urn:microsoft.com/office/officeart/2008/layout/VerticalCurvedList"/>
    <dgm:cxn modelId="{FCA20465-E811-48FF-A22D-720308CABBD2}" type="presParOf" srcId="{97230E0C-5152-4A0D-9CD7-CB171EEC72BD}" destId="{8730833C-C41E-484D-A6AE-AE1394100F8A}" srcOrd="3" destOrd="0" presId="urn:microsoft.com/office/officeart/2008/layout/VerticalCurvedList"/>
    <dgm:cxn modelId="{F38D58CF-C871-425B-907E-C521B3450332}" type="presParOf" srcId="{97230E0C-5152-4A0D-9CD7-CB171EEC72BD}" destId="{182F84E6-3A99-45A2-8D67-611FA5F19645}" srcOrd="4" destOrd="0" presId="urn:microsoft.com/office/officeart/2008/layout/VerticalCurvedList"/>
    <dgm:cxn modelId="{43021DA2-3853-4DB3-8171-4C1A7F38BC7B}" type="presParOf" srcId="{182F84E6-3A99-45A2-8D67-611FA5F19645}" destId="{F1ACEB32-41E3-43BF-AA2F-52C3AFCEE122}" srcOrd="0" destOrd="0" presId="urn:microsoft.com/office/officeart/2008/layout/VerticalCurvedList"/>
    <dgm:cxn modelId="{698F3CBD-8DB6-4F43-B7C4-753179CBE48A}" type="presParOf" srcId="{97230E0C-5152-4A0D-9CD7-CB171EEC72BD}" destId="{E4CBB39A-01E5-4837-955C-514D93DC92D7}" srcOrd="5" destOrd="0" presId="urn:microsoft.com/office/officeart/2008/layout/VerticalCurvedList"/>
    <dgm:cxn modelId="{939983DD-16C5-460F-BB97-8F213D52F729}" type="presParOf" srcId="{97230E0C-5152-4A0D-9CD7-CB171EEC72BD}" destId="{801ADF02-2BC3-4B01-BEF6-D7E033FB4888}" srcOrd="6" destOrd="0" presId="urn:microsoft.com/office/officeart/2008/layout/VerticalCurvedList"/>
    <dgm:cxn modelId="{016089D3-17FF-4B90-964A-82F2C589B0F6}" type="presParOf" srcId="{801ADF02-2BC3-4B01-BEF6-D7E033FB4888}" destId="{558A7D72-ADFF-4942-8589-9CC1E3A9D9FA}" srcOrd="0" destOrd="0" presId="urn:microsoft.com/office/officeart/2008/layout/VerticalCurvedList"/>
    <dgm:cxn modelId="{9D7F4489-AEC7-4CF1-816D-67DC04B65FA4}" type="presParOf" srcId="{97230E0C-5152-4A0D-9CD7-CB171EEC72BD}" destId="{3552D9EC-5E83-4E86-8392-4E16E73EEEBA}" srcOrd="7" destOrd="0" presId="urn:microsoft.com/office/officeart/2008/layout/VerticalCurvedList"/>
    <dgm:cxn modelId="{EF9AA48C-D0D7-4824-9F4B-7F164B9B0448}" type="presParOf" srcId="{97230E0C-5152-4A0D-9CD7-CB171EEC72BD}" destId="{285B43F6-22D0-437C-ABDF-E95FD10278CC}" srcOrd="8" destOrd="0" presId="urn:microsoft.com/office/officeart/2008/layout/VerticalCurvedList"/>
    <dgm:cxn modelId="{65E06C34-4583-4CD3-8413-779B81A560F0}" type="presParOf" srcId="{285B43F6-22D0-437C-ABDF-E95FD10278CC}" destId="{2856D067-5DDD-4764-8C48-C42DB11E4189}"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809AE6-D4A6-4217-91DA-5F602FA109FD}"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611B3FEC-7267-46C9-B410-B41B01EB159B}">
      <dgm:prSet phldrT="[Text]"/>
      <dgm:spPr/>
      <dgm:t>
        <a:bodyPr/>
        <a:lstStyle/>
        <a:p>
          <a:r>
            <a:rPr lang="en-GB" b="1" dirty="0">
              <a:solidFill>
                <a:srgbClr val="C00000"/>
              </a:solidFill>
            </a:rPr>
            <a:t>Executive</a:t>
          </a:r>
          <a:endParaRPr lang="en-US" b="1" dirty="0">
            <a:solidFill>
              <a:srgbClr val="C00000"/>
            </a:solidFill>
          </a:endParaRPr>
        </a:p>
      </dgm:t>
    </dgm:pt>
    <dgm:pt modelId="{CEF953AD-2D65-4B5F-977A-3B5B10182087}" type="parTrans" cxnId="{2D66A00D-250A-466C-A58A-46AC205C5F76}">
      <dgm:prSet/>
      <dgm:spPr/>
      <dgm:t>
        <a:bodyPr/>
        <a:lstStyle/>
        <a:p>
          <a:endParaRPr lang="en-US"/>
        </a:p>
      </dgm:t>
    </dgm:pt>
    <dgm:pt modelId="{AC138824-D975-42B2-9A42-B2B7743BDA59}" type="sibTrans" cxnId="{2D66A00D-250A-466C-A58A-46AC205C5F76}">
      <dgm:prSet/>
      <dgm:spPr/>
      <dgm:t>
        <a:bodyPr/>
        <a:lstStyle/>
        <a:p>
          <a:endParaRPr lang="en-US"/>
        </a:p>
      </dgm:t>
    </dgm:pt>
    <dgm:pt modelId="{C826AF83-064F-4914-B4A3-D13EAD34C4C9}">
      <dgm:prSet phldrT="[Text]"/>
      <dgm:spPr/>
      <dgm:t>
        <a:bodyPr/>
        <a:lstStyle/>
        <a:p>
          <a:r>
            <a:rPr lang="en-GB" b="1" dirty="0">
              <a:solidFill>
                <a:schemeClr val="tx1"/>
              </a:solidFill>
            </a:rPr>
            <a:t>Executive Council headed by the Chief Executive</a:t>
          </a:r>
        </a:p>
        <a:p>
          <a:endParaRPr lang="en-GB" b="1" dirty="0">
            <a:solidFill>
              <a:srgbClr val="C00000"/>
            </a:solidFill>
            <a:latin typeface="Berlin Sans FB Demi" panose="020E0802020502020306" pitchFamily="34" charset="0"/>
          </a:endParaRPr>
        </a:p>
        <a:p>
          <a:r>
            <a:rPr lang="en-GB" b="1" dirty="0">
              <a:solidFill>
                <a:srgbClr val="C00000"/>
              </a:solidFill>
              <a:latin typeface="Berlin Sans FB Demi" panose="020E0802020502020306" pitchFamily="34" charset="0"/>
            </a:rPr>
            <a:t>Sections 1 &amp; 2</a:t>
          </a:r>
        </a:p>
        <a:p>
          <a:r>
            <a:rPr lang="en-GB" b="1" dirty="0">
              <a:solidFill>
                <a:srgbClr val="C00000"/>
              </a:solidFill>
              <a:latin typeface="Berlin Sans FB Demi" panose="020E0802020502020306" pitchFamily="34" charset="0"/>
            </a:rPr>
            <a:t> Arts. 43-65 of the Basic Law</a:t>
          </a:r>
          <a:endParaRPr lang="en-US" b="1" dirty="0">
            <a:solidFill>
              <a:srgbClr val="C00000"/>
            </a:solidFill>
            <a:latin typeface="Berlin Sans FB Demi" panose="020E0802020502020306" pitchFamily="34" charset="0"/>
          </a:endParaRPr>
        </a:p>
      </dgm:t>
    </dgm:pt>
    <dgm:pt modelId="{4D34DB3A-0FBC-4273-8DEE-C1E5648D466A}" type="parTrans" cxnId="{4E5A5D02-9E59-4690-96DD-D58F5B36EF8B}">
      <dgm:prSet/>
      <dgm:spPr/>
      <dgm:t>
        <a:bodyPr/>
        <a:lstStyle/>
        <a:p>
          <a:endParaRPr lang="en-US"/>
        </a:p>
      </dgm:t>
    </dgm:pt>
    <dgm:pt modelId="{2B20F39C-B4BD-4ECB-9AC4-0E587FE1BB7A}" type="sibTrans" cxnId="{4E5A5D02-9E59-4690-96DD-D58F5B36EF8B}">
      <dgm:prSet/>
      <dgm:spPr/>
      <dgm:t>
        <a:bodyPr/>
        <a:lstStyle/>
        <a:p>
          <a:endParaRPr lang="en-US"/>
        </a:p>
      </dgm:t>
    </dgm:pt>
    <dgm:pt modelId="{AA2C3AFF-F588-440D-91B4-93E8DFE5D385}">
      <dgm:prSet phldrT="[Text]"/>
      <dgm:spPr/>
      <dgm:t>
        <a:bodyPr/>
        <a:lstStyle/>
        <a:p>
          <a:r>
            <a:rPr lang="en-GB" b="1" dirty="0">
              <a:solidFill>
                <a:srgbClr val="0070C0"/>
              </a:solidFill>
            </a:rPr>
            <a:t>Legislature</a:t>
          </a:r>
          <a:endParaRPr lang="en-US" b="1" dirty="0">
            <a:solidFill>
              <a:srgbClr val="0070C0"/>
            </a:solidFill>
          </a:endParaRPr>
        </a:p>
      </dgm:t>
    </dgm:pt>
    <dgm:pt modelId="{3F924DAE-9847-4194-BA5F-3150DF4F8C29}" type="parTrans" cxnId="{C9DB4CB5-785A-4FD1-A6EB-F8345DEC11A0}">
      <dgm:prSet/>
      <dgm:spPr/>
      <dgm:t>
        <a:bodyPr/>
        <a:lstStyle/>
        <a:p>
          <a:endParaRPr lang="en-US"/>
        </a:p>
      </dgm:t>
    </dgm:pt>
    <dgm:pt modelId="{BA7EF5AE-0E16-4A8F-BD78-900BC192A6D0}" type="sibTrans" cxnId="{C9DB4CB5-785A-4FD1-A6EB-F8345DEC11A0}">
      <dgm:prSet/>
      <dgm:spPr/>
      <dgm:t>
        <a:bodyPr/>
        <a:lstStyle/>
        <a:p>
          <a:endParaRPr lang="en-US"/>
        </a:p>
      </dgm:t>
    </dgm:pt>
    <dgm:pt modelId="{302C1736-C889-4FBA-973D-950C2747708A}">
      <dgm:prSet phldrT="[Text]" custT="1"/>
      <dgm:spPr/>
      <dgm:t>
        <a:bodyPr/>
        <a:lstStyle/>
        <a:p>
          <a:r>
            <a:rPr lang="en-GB" sz="3000" b="1" dirty="0">
              <a:solidFill>
                <a:schemeClr val="tx1"/>
              </a:solidFill>
            </a:rPr>
            <a:t>Legislative Council headed by a President</a:t>
          </a:r>
          <a:endParaRPr lang="en-GB" sz="2400" b="1" dirty="0">
            <a:solidFill>
              <a:srgbClr val="C00000"/>
            </a:solidFill>
            <a:latin typeface="Berlin Sans FB Demi" panose="020E0802020502020306" pitchFamily="34" charset="0"/>
          </a:endParaRPr>
        </a:p>
        <a:p>
          <a:r>
            <a:rPr lang="en-GB" sz="2400" b="1" dirty="0">
              <a:solidFill>
                <a:srgbClr val="C00000"/>
              </a:solidFill>
              <a:latin typeface="Berlin Sans FB Demi" panose="020E0802020502020306" pitchFamily="34" charset="0"/>
            </a:rPr>
            <a:t>Section 3</a:t>
          </a:r>
        </a:p>
        <a:p>
          <a:r>
            <a:rPr lang="en-GB" sz="2400" b="1" dirty="0">
              <a:solidFill>
                <a:srgbClr val="C00000"/>
              </a:solidFill>
              <a:latin typeface="Berlin Sans FB Demi" panose="020E0802020502020306" pitchFamily="34" charset="0"/>
            </a:rPr>
            <a:t>Arts. 66-79 of the Basic Law</a:t>
          </a:r>
          <a:endParaRPr lang="en-US" sz="2400" b="1" dirty="0">
            <a:solidFill>
              <a:srgbClr val="C00000"/>
            </a:solidFill>
            <a:latin typeface="Berlin Sans FB Demi" panose="020E0802020502020306" pitchFamily="34" charset="0"/>
          </a:endParaRPr>
        </a:p>
      </dgm:t>
    </dgm:pt>
    <dgm:pt modelId="{287D5E83-51BC-4C14-B5D6-8E8001581FF5}" type="parTrans" cxnId="{C8D08992-17B1-4086-8FE9-9E373E5BD106}">
      <dgm:prSet/>
      <dgm:spPr/>
      <dgm:t>
        <a:bodyPr/>
        <a:lstStyle/>
        <a:p>
          <a:endParaRPr lang="en-US"/>
        </a:p>
      </dgm:t>
    </dgm:pt>
    <dgm:pt modelId="{212C242F-49B5-4E2C-B9AB-C11D86A794DB}" type="sibTrans" cxnId="{C8D08992-17B1-4086-8FE9-9E373E5BD106}">
      <dgm:prSet/>
      <dgm:spPr/>
      <dgm:t>
        <a:bodyPr/>
        <a:lstStyle/>
        <a:p>
          <a:endParaRPr lang="en-US"/>
        </a:p>
      </dgm:t>
    </dgm:pt>
    <dgm:pt modelId="{F8C43F5B-6BE7-4633-A7BA-A920070BDFF4}">
      <dgm:prSet phldrT="[Text]"/>
      <dgm:spPr/>
      <dgm:t>
        <a:bodyPr/>
        <a:lstStyle/>
        <a:p>
          <a:r>
            <a:rPr lang="en-GB" b="1" dirty="0">
              <a:solidFill>
                <a:srgbClr val="7030A0"/>
              </a:solidFill>
            </a:rPr>
            <a:t>Judiciary</a:t>
          </a:r>
          <a:endParaRPr lang="en-US" b="1" dirty="0">
            <a:solidFill>
              <a:srgbClr val="7030A0"/>
            </a:solidFill>
          </a:endParaRPr>
        </a:p>
      </dgm:t>
    </dgm:pt>
    <dgm:pt modelId="{9CB46EBD-E046-4942-8D2B-B5E490AFC417}" type="parTrans" cxnId="{E16095CF-C1DE-4A15-ABDC-7F3FB7053D08}">
      <dgm:prSet/>
      <dgm:spPr/>
      <dgm:t>
        <a:bodyPr/>
        <a:lstStyle/>
        <a:p>
          <a:endParaRPr lang="en-US"/>
        </a:p>
      </dgm:t>
    </dgm:pt>
    <dgm:pt modelId="{4FB71C6B-30A3-4108-A94F-37AEBD32B814}" type="sibTrans" cxnId="{E16095CF-C1DE-4A15-ABDC-7F3FB7053D08}">
      <dgm:prSet/>
      <dgm:spPr/>
      <dgm:t>
        <a:bodyPr/>
        <a:lstStyle/>
        <a:p>
          <a:endParaRPr lang="en-US"/>
        </a:p>
      </dgm:t>
    </dgm:pt>
    <dgm:pt modelId="{7F8EAA34-BC6D-42E5-AEE7-598355A8DE33}">
      <dgm:prSet phldrT="[Text]"/>
      <dgm:spPr/>
      <dgm:t>
        <a:bodyPr/>
        <a:lstStyle/>
        <a:p>
          <a:r>
            <a:rPr lang="en-GB" b="1" dirty="0">
              <a:solidFill>
                <a:schemeClr val="tx1"/>
              </a:solidFill>
            </a:rPr>
            <a:t>The Judiciary headed by a Chief Justice</a:t>
          </a:r>
        </a:p>
        <a:p>
          <a:endParaRPr lang="en-GB" b="1" dirty="0">
            <a:solidFill>
              <a:srgbClr val="C00000"/>
            </a:solidFill>
          </a:endParaRPr>
        </a:p>
        <a:p>
          <a:r>
            <a:rPr lang="en-GB" b="1" dirty="0">
              <a:solidFill>
                <a:srgbClr val="C00000"/>
              </a:solidFill>
              <a:latin typeface="Berlin Sans FB Demi" panose="020E0802020502020306" pitchFamily="34" charset="0"/>
            </a:rPr>
            <a:t>Section 4</a:t>
          </a:r>
        </a:p>
        <a:p>
          <a:r>
            <a:rPr lang="en-GB" b="1" dirty="0">
              <a:solidFill>
                <a:srgbClr val="C00000"/>
              </a:solidFill>
              <a:latin typeface="Berlin Sans FB Demi" panose="020E0802020502020306" pitchFamily="34" charset="0"/>
            </a:rPr>
            <a:t>Arts. 80-96 of the Basic Law</a:t>
          </a:r>
          <a:endParaRPr lang="en-US" b="1" dirty="0">
            <a:solidFill>
              <a:srgbClr val="C00000"/>
            </a:solidFill>
            <a:latin typeface="Berlin Sans FB Demi" panose="020E0802020502020306" pitchFamily="34" charset="0"/>
          </a:endParaRPr>
        </a:p>
      </dgm:t>
    </dgm:pt>
    <dgm:pt modelId="{06BC6A24-2648-44CE-8CF6-F25EC9DE6EC6}" type="parTrans" cxnId="{782F4273-D3EC-443B-81E0-CCCD7299ABFC}">
      <dgm:prSet/>
      <dgm:spPr/>
      <dgm:t>
        <a:bodyPr/>
        <a:lstStyle/>
        <a:p>
          <a:endParaRPr lang="en-US"/>
        </a:p>
      </dgm:t>
    </dgm:pt>
    <dgm:pt modelId="{84BDA84B-E2D6-454C-B913-A4EE4D1A5453}" type="sibTrans" cxnId="{782F4273-D3EC-443B-81E0-CCCD7299ABFC}">
      <dgm:prSet/>
      <dgm:spPr/>
      <dgm:t>
        <a:bodyPr/>
        <a:lstStyle/>
        <a:p>
          <a:endParaRPr lang="en-US"/>
        </a:p>
      </dgm:t>
    </dgm:pt>
    <dgm:pt modelId="{4BFBD86D-48D3-497C-BA75-48D2FA4BDD74}" type="pres">
      <dgm:prSet presAssocID="{89809AE6-D4A6-4217-91DA-5F602FA109FD}" presName="Name0" presStyleCnt="0">
        <dgm:presLayoutVars>
          <dgm:dir/>
          <dgm:animLvl val="lvl"/>
          <dgm:resizeHandles val="exact"/>
        </dgm:presLayoutVars>
      </dgm:prSet>
      <dgm:spPr/>
    </dgm:pt>
    <dgm:pt modelId="{87F0EF63-CA17-4532-9DC7-A3F1E6551BEC}" type="pres">
      <dgm:prSet presAssocID="{611B3FEC-7267-46C9-B410-B41B01EB159B}" presName="compositeNode" presStyleCnt="0">
        <dgm:presLayoutVars>
          <dgm:bulletEnabled val="1"/>
        </dgm:presLayoutVars>
      </dgm:prSet>
      <dgm:spPr/>
    </dgm:pt>
    <dgm:pt modelId="{45DADB42-281C-46C6-BE75-55F0252D5EA7}" type="pres">
      <dgm:prSet presAssocID="{611B3FEC-7267-46C9-B410-B41B01EB159B}" presName="bgRect" presStyleLbl="node1" presStyleIdx="0" presStyleCnt="3" custScaleX="86601"/>
      <dgm:spPr/>
    </dgm:pt>
    <dgm:pt modelId="{E8410A8E-6EFA-425F-86E2-640D7E700973}" type="pres">
      <dgm:prSet presAssocID="{611B3FEC-7267-46C9-B410-B41B01EB159B}" presName="parentNode" presStyleLbl="node1" presStyleIdx="0" presStyleCnt="3">
        <dgm:presLayoutVars>
          <dgm:chMax val="0"/>
          <dgm:bulletEnabled val="1"/>
        </dgm:presLayoutVars>
      </dgm:prSet>
      <dgm:spPr/>
    </dgm:pt>
    <dgm:pt modelId="{942DE8BA-5EFF-4229-97EC-7E23C05338D9}" type="pres">
      <dgm:prSet presAssocID="{611B3FEC-7267-46C9-B410-B41B01EB159B}" presName="childNode" presStyleLbl="node1" presStyleIdx="0" presStyleCnt="3">
        <dgm:presLayoutVars>
          <dgm:bulletEnabled val="1"/>
        </dgm:presLayoutVars>
      </dgm:prSet>
      <dgm:spPr/>
    </dgm:pt>
    <dgm:pt modelId="{1D3F9518-C0D3-41D6-BB4C-E6DBB3B9F486}" type="pres">
      <dgm:prSet presAssocID="{AC138824-D975-42B2-9A42-B2B7743BDA59}" presName="hSp" presStyleCnt="0"/>
      <dgm:spPr/>
    </dgm:pt>
    <dgm:pt modelId="{D0C6531E-1B14-4959-BD8B-5AC579504821}" type="pres">
      <dgm:prSet presAssocID="{AC138824-D975-42B2-9A42-B2B7743BDA59}" presName="vProcSp" presStyleCnt="0"/>
      <dgm:spPr/>
    </dgm:pt>
    <dgm:pt modelId="{84C4BA13-85D6-4D5D-8518-506576C607ED}" type="pres">
      <dgm:prSet presAssocID="{AC138824-D975-42B2-9A42-B2B7743BDA59}" presName="vSp1" presStyleCnt="0"/>
      <dgm:spPr/>
    </dgm:pt>
    <dgm:pt modelId="{EA46BA34-D045-4FD1-913C-AD316ED50B40}" type="pres">
      <dgm:prSet presAssocID="{AC138824-D975-42B2-9A42-B2B7743BDA59}" presName="simulatedConn" presStyleLbl="solidFgAcc1" presStyleIdx="0" presStyleCnt="2"/>
      <dgm:spPr/>
    </dgm:pt>
    <dgm:pt modelId="{FB6FDC70-9001-42F2-B36A-710C42C53EAE}" type="pres">
      <dgm:prSet presAssocID="{AC138824-D975-42B2-9A42-B2B7743BDA59}" presName="vSp2" presStyleCnt="0"/>
      <dgm:spPr/>
    </dgm:pt>
    <dgm:pt modelId="{75E2AFC1-5FB6-401D-AE93-E563030F7978}" type="pres">
      <dgm:prSet presAssocID="{AC138824-D975-42B2-9A42-B2B7743BDA59}" presName="sibTrans" presStyleCnt="0"/>
      <dgm:spPr/>
    </dgm:pt>
    <dgm:pt modelId="{D55B155E-088D-4F66-AFE8-E5D44AF4B67A}" type="pres">
      <dgm:prSet presAssocID="{AA2C3AFF-F588-440D-91B4-93E8DFE5D385}" presName="compositeNode" presStyleCnt="0">
        <dgm:presLayoutVars>
          <dgm:bulletEnabled val="1"/>
        </dgm:presLayoutVars>
      </dgm:prSet>
      <dgm:spPr/>
    </dgm:pt>
    <dgm:pt modelId="{6BF82F21-BEFB-417D-879C-CE482B46AC39}" type="pres">
      <dgm:prSet presAssocID="{AA2C3AFF-F588-440D-91B4-93E8DFE5D385}" presName="bgRect" presStyleLbl="node1" presStyleIdx="1" presStyleCnt="3" custScaleX="71214"/>
      <dgm:spPr/>
    </dgm:pt>
    <dgm:pt modelId="{1EE4E582-FA55-4D21-B5A3-C5A9EDF9CA99}" type="pres">
      <dgm:prSet presAssocID="{AA2C3AFF-F588-440D-91B4-93E8DFE5D385}" presName="parentNode" presStyleLbl="node1" presStyleIdx="1" presStyleCnt="3">
        <dgm:presLayoutVars>
          <dgm:chMax val="0"/>
          <dgm:bulletEnabled val="1"/>
        </dgm:presLayoutVars>
      </dgm:prSet>
      <dgm:spPr/>
    </dgm:pt>
    <dgm:pt modelId="{BD9AFDE7-F199-4CAD-8571-2447DB16FE54}" type="pres">
      <dgm:prSet presAssocID="{AA2C3AFF-F588-440D-91B4-93E8DFE5D385}" presName="childNode" presStyleLbl="node1" presStyleIdx="1" presStyleCnt="3">
        <dgm:presLayoutVars>
          <dgm:bulletEnabled val="1"/>
        </dgm:presLayoutVars>
      </dgm:prSet>
      <dgm:spPr/>
    </dgm:pt>
    <dgm:pt modelId="{7B5452B0-8481-4DFF-A9F3-B52AF3CA8CB2}" type="pres">
      <dgm:prSet presAssocID="{BA7EF5AE-0E16-4A8F-BD78-900BC192A6D0}" presName="hSp" presStyleCnt="0"/>
      <dgm:spPr/>
    </dgm:pt>
    <dgm:pt modelId="{7B3BB717-F7BB-43E0-A5B5-A797BFF8D812}" type="pres">
      <dgm:prSet presAssocID="{BA7EF5AE-0E16-4A8F-BD78-900BC192A6D0}" presName="vProcSp" presStyleCnt="0"/>
      <dgm:spPr/>
    </dgm:pt>
    <dgm:pt modelId="{62C85FD7-A8AA-4B34-8A3F-931A910AF6E9}" type="pres">
      <dgm:prSet presAssocID="{BA7EF5AE-0E16-4A8F-BD78-900BC192A6D0}" presName="vSp1" presStyleCnt="0"/>
      <dgm:spPr/>
    </dgm:pt>
    <dgm:pt modelId="{3EB307A1-6D0A-4FBE-854C-82A70F457040}" type="pres">
      <dgm:prSet presAssocID="{BA7EF5AE-0E16-4A8F-BD78-900BC192A6D0}" presName="simulatedConn" presStyleLbl="solidFgAcc1" presStyleIdx="1" presStyleCnt="2"/>
      <dgm:spPr/>
    </dgm:pt>
    <dgm:pt modelId="{5B7BC576-83CE-4413-8BC9-5422C8456325}" type="pres">
      <dgm:prSet presAssocID="{BA7EF5AE-0E16-4A8F-BD78-900BC192A6D0}" presName="vSp2" presStyleCnt="0"/>
      <dgm:spPr/>
    </dgm:pt>
    <dgm:pt modelId="{2511C394-2DCA-4BF7-B7E5-580A1EA36039}" type="pres">
      <dgm:prSet presAssocID="{BA7EF5AE-0E16-4A8F-BD78-900BC192A6D0}" presName="sibTrans" presStyleCnt="0"/>
      <dgm:spPr/>
    </dgm:pt>
    <dgm:pt modelId="{44F8308E-C2E5-4F16-A238-820D47F28949}" type="pres">
      <dgm:prSet presAssocID="{F8C43F5B-6BE7-4633-A7BA-A920070BDFF4}" presName="compositeNode" presStyleCnt="0">
        <dgm:presLayoutVars>
          <dgm:bulletEnabled val="1"/>
        </dgm:presLayoutVars>
      </dgm:prSet>
      <dgm:spPr/>
    </dgm:pt>
    <dgm:pt modelId="{91FA6F51-0E36-4B44-8D63-F6D485AAE15B}" type="pres">
      <dgm:prSet presAssocID="{F8C43F5B-6BE7-4633-A7BA-A920070BDFF4}" presName="bgRect" presStyleLbl="node1" presStyleIdx="2" presStyleCnt="3" custScaleX="74544" custLinFactNeighborX="15196"/>
      <dgm:spPr/>
    </dgm:pt>
    <dgm:pt modelId="{7313EFF4-8A99-4AB8-8353-94F5EC5CD731}" type="pres">
      <dgm:prSet presAssocID="{F8C43F5B-6BE7-4633-A7BA-A920070BDFF4}" presName="parentNode" presStyleLbl="node1" presStyleIdx="2" presStyleCnt="3">
        <dgm:presLayoutVars>
          <dgm:chMax val="0"/>
          <dgm:bulletEnabled val="1"/>
        </dgm:presLayoutVars>
      </dgm:prSet>
      <dgm:spPr/>
    </dgm:pt>
    <dgm:pt modelId="{DBD7A8CA-AF74-4B6D-B26D-59002B591D1A}" type="pres">
      <dgm:prSet presAssocID="{F8C43F5B-6BE7-4633-A7BA-A920070BDFF4}" presName="childNode" presStyleLbl="node1" presStyleIdx="2" presStyleCnt="3">
        <dgm:presLayoutVars>
          <dgm:bulletEnabled val="1"/>
        </dgm:presLayoutVars>
      </dgm:prSet>
      <dgm:spPr/>
    </dgm:pt>
  </dgm:ptLst>
  <dgm:cxnLst>
    <dgm:cxn modelId="{4E5A5D02-9E59-4690-96DD-D58F5B36EF8B}" srcId="{611B3FEC-7267-46C9-B410-B41B01EB159B}" destId="{C826AF83-064F-4914-B4A3-D13EAD34C4C9}" srcOrd="0" destOrd="0" parTransId="{4D34DB3A-0FBC-4273-8DEE-C1E5648D466A}" sibTransId="{2B20F39C-B4BD-4ECB-9AC4-0E587FE1BB7A}"/>
    <dgm:cxn modelId="{2D66A00D-250A-466C-A58A-46AC205C5F76}" srcId="{89809AE6-D4A6-4217-91DA-5F602FA109FD}" destId="{611B3FEC-7267-46C9-B410-B41B01EB159B}" srcOrd="0" destOrd="0" parTransId="{CEF953AD-2D65-4B5F-977A-3B5B10182087}" sibTransId="{AC138824-D975-42B2-9A42-B2B7743BDA59}"/>
    <dgm:cxn modelId="{14C66B13-987C-41D1-A504-9290ABFD1F88}" type="presOf" srcId="{C826AF83-064F-4914-B4A3-D13EAD34C4C9}" destId="{942DE8BA-5EFF-4229-97EC-7E23C05338D9}" srcOrd="0" destOrd="0" presId="urn:microsoft.com/office/officeart/2005/8/layout/hProcess7"/>
    <dgm:cxn modelId="{C5AB205B-93B0-4D41-B062-6BB1ED7C37AC}" type="presOf" srcId="{611B3FEC-7267-46C9-B410-B41B01EB159B}" destId="{45DADB42-281C-46C6-BE75-55F0252D5EA7}" srcOrd="0" destOrd="0" presId="urn:microsoft.com/office/officeart/2005/8/layout/hProcess7"/>
    <dgm:cxn modelId="{F95F3E4E-634F-443F-85D4-9201CE7CF71F}" type="presOf" srcId="{7F8EAA34-BC6D-42E5-AEE7-598355A8DE33}" destId="{DBD7A8CA-AF74-4B6D-B26D-59002B591D1A}" srcOrd="0" destOrd="0" presId="urn:microsoft.com/office/officeart/2005/8/layout/hProcess7"/>
    <dgm:cxn modelId="{782F4273-D3EC-443B-81E0-CCCD7299ABFC}" srcId="{F8C43F5B-6BE7-4633-A7BA-A920070BDFF4}" destId="{7F8EAA34-BC6D-42E5-AEE7-598355A8DE33}" srcOrd="0" destOrd="0" parTransId="{06BC6A24-2648-44CE-8CF6-F25EC9DE6EC6}" sibTransId="{84BDA84B-E2D6-454C-B913-A4EE4D1A5453}"/>
    <dgm:cxn modelId="{96CC2074-DD71-4EBC-A65E-4CD2A00B03DA}" type="presOf" srcId="{AA2C3AFF-F588-440D-91B4-93E8DFE5D385}" destId="{6BF82F21-BEFB-417D-879C-CE482B46AC39}" srcOrd="0" destOrd="0" presId="urn:microsoft.com/office/officeart/2005/8/layout/hProcess7"/>
    <dgm:cxn modelId="{4BAE7874-5D96-4198-A42F-9CED1A6C9130}" type="presOf" srcId="{F8C43F5B-6BE7-4633-A7BA-A920070BDFF4}" destId="{7313EFF4-8A99-4AB8-8353-94F5EC5CD731}" srcOrd="1" destOrd="0" presId="urn:microsoft.com/office/officeart/2005/8/layout/hProcess7"/>
    <dgm:cxn modelId="{4F9FE786-76F5-4F97-AE74-990A1B95F515}" type="presOf" srcId="{611B3FEC-7267-46C9-B410-B41B01EB159B}" destId="{E8410A8E-6EFA-425F-86E2-640D7E700973}" srcOrd="1" destOrd="0" presId="urn:microsoft.com/office/officeart/2005/8/layout/hProcess7"/>
    <dgm:cxn modelId="{C8D08992-17B1-4086-8FE9-9E373E5BD106}" srcId="{AA2C3AFF-F588-440D-91B4-93E8DFE5D385}" destId="{302C1736-C889-4FBA-973D-950C2747708A}" srcOrd="0" destOrd="0" parTransId="{287D5E83-51BC-4C14-B5D6-8E8001581FF5}" sibTransId="{212C242F-49B5-4E2C-B9AB-C11D86A794DB}"/>
    <dgm:cxn modelId="{5F17CA9E-5CCB-40B1-99B0-09BDFB3E1C1F}" type="presOf" srcId="{302C1736-C889-4FBA-973D-950C2747708A}" destId="{BD9AFDE7-F199-4CAD-8571-2447DB16FE54}" srcOrd="0" destOrd="0" presId="urn:microsoft.com/office/officeart/2005/8/layout/hProcess7"/>
    <dgm:cxn modelId="{AA89DEA3-A590-475F-89D3-93DB03B86BA6}" type="presOf" srcId="{F8C43F5B-6BE7-4633-A7BA-A920070BDFF4}" destId="{91FA6F51-0E36-4B44-8D63-F6D485AAE15B}" srcOrd="0" destOrd="0" presId="urn:microsoft.com/office/officeart/2005/8/layout/hProcess7"/>
    <dgm:cxn modelId="{C9DB4CB5-785A-4FD1-A6EB-F8345DEC11A0}" srcId="{89809AE6-D4A6-4217-91DA-5F602FA109FD}" destId="{AA2C3AFF-F588-440D-91B4-93E8DFE5D385}" srcOrd="1" destOrd="0" parTransId="{3F924DAE-9847-4194-BA5F-3150DF4F8C29}" sibTransId="{BA7EF5AE-0E16-4A8F-BD78-900BC192A6D0}"/>
    <dgm:cxn modelId="{9048B5C6-20C3-4798-9C7D-B293B576C964}" type="presOf" srcId="{AA2C3AFF-F588-440D-91B4-93E8DFE5D385}" destId="{1EE4E582-FA55-4D21-B5A3-C5A9EDF9CA99}" srcOrd="1" destOrd="0" presId="urn:microsoft.com/office/officeart/2005/8/layout/hProcess7"/>
    <dgm:cxn modelId="{E16095CF-C1DE-4A15-ABDC-7F3FB7053D08}" srcId="{89809AE6-D4A6-4217-91DA-5F602FA109FD}" destId="{F8C43F5B-6BE7-4633-A7BA-A920070BDFF4}" srcOrd="2" destOrd="0" parTransId="{9CB46EBD-E046-4942-8D2B-B5E490AFC417}" sibTransId="{4FB71C6B-30A3-4108-A94F-37AEBD32B814}"/>
    <dgm:cxn modelId="{2AD105DF-F129-41EE-9109-83D62EAFCB1D}" type="presOf" srcId="{89809AE6-D4A6-4217-91DA-5F602FA109FD}" destId="{4BFBD86D-48D3-497C-BA75-48D2FA4BDD74}" srcOrd="0" destOrd="0" presId="urn:microsoft.com/office/officeart/2005/8/layout/hProcess7"/>
    <dgm:cxn modelId="{2121F44C-4D2E-428E-9E99-2A5EA9C6B5E8}" type="presParOf" srcId="{4BFBD86D-48D3-497C-BA75-48D2FA4BDD74}" destId="{87F0EF63-CA17-4532-9DC7-A3F1E6551BEC}" srcOrd="0" destOrd="0" presId="urn:microsoft.com/office/officeart/2005/8/layout/hProcess7"/>
    <dgm:cxn modelId="{DEF69F6B-545A-40AD-BFE0-56C4D3D979B5}" type="presParOf" srcId="{87F0EF63-CA17-4532-9DC7-A3F1E6551BEC}" destId="{45DADB42-281C-46C6-BE75-55F0252D5EA7}" srcOrd="0" destOrd="0" presId="urn:microsoft.com/office/officeart/2005/8/layout/hProcess7"/>
    <dgm:cxn modelId="{E2C67B52-8B47-4559-AE60-FA65BC199410}" type="presParOf" srcId="{87F0EF63-CA17-4532-9DC7-A3F1E6551BEC}" destId="{E8410A8E-6EFA-425F-86E2-640D7E700973}" srcOrd="1" destOrd="0" presId="urn:microsoft.com/office/officeart/2005/8/layout/hProcess7"/>
    <dgm:cxn modelId="{6B48368B-4A45-46EC-AA59-4116F6EF57B9}" type="presParOf" srcId="{87F0EF63-CA17-4532-9DC7-A3F1E6551BEC}" destId="{942DE8BA-5EFF-4229-97EC-7E23C05338D9}" srcOrd="2" destOrd="0" presId="urn:microsoft.com/office/officeart/2005/8/layout/hProcess7"/>
    <dgm:cxn modelId="{31407498-B49D-4F7C-BFF4-3529DB6B2F99}" type="presParOf" srcId="{4BFBD86D-48D3-497C-BA75-48D2FA4BDD74}" destId="{1D3F9518-C0D3-41D6-BB4C-E6DBB3B9F486}" srcOrd="1" destOrd="0" presId="urn:microsoft.com/office/officeart/2005/8/layout/hProcess7"/>
    <dgm:cxn modelId="{31E5F0D0-B387-4438-9B09-BC5DC537D953}" type="presParOf" srcId="{4BFBD86D-48D3-497C-BA75-48D2FA4BDD74}" destId="{D0C6531E-1B14-4959-BD8B-5AC579504821}" srcOrd="2" destOrd="0" presId="urn:microsoft.com/office/officeart/2005/8/layout/hProcess7"/>
    <dgm:cxn modelId="{50AD9404-DFC6-4A09-A2E3-ABA7305CC059}" type="presParOf" srcId="{D0C6531E-1B14-4959-BD8B-5AC579504821}" destId="{84C4BA13-85D6-4D5D-8518-506576C607ED}" srcOrd="0" destOrd="0" presId="urn:microsoft.com/office/officeart/2005/8/layout/hProcess7"/>
    <dgm:cxn modelId="{36D686E2-3DFE-4E7C-BC72-1E74B060B292}" type="presParOf" srcId="{D0C6531E-1B14-4959-BD8B-5AC579504821}" destId="{EA46BA34-D045-4FD1-913C-AD316ED50B40}" srcOrd="1" destOrd="0" presId="urn:microsoft.com/office/officeart/2005/8/layout/hProcess7"/>
    <dgm:cxn modelId="{4F31E3B9-6C64-4F32-9BD7-5E1750DDA129}" type="presParOf" srcId="{D0C6531E-1B14-4959-BD8B-5AC579504821}" destId="{FB6FDC70-9001-42F2-B36A-710C42C53EAE}" srcOrd="2" destOrd="0" presId="urn:microsoft.com/office/officeart/2005/8/layout/hProcess7"/>
    <dgm:cxn modelId="{68D69836-8287-4B4D-837C-2F3DF4BC6B01}" type="presParOf" srcId="{4BFBD86D-48D3-497C-BA75-48D2FA4BDD74}" destId="{75E2AFC1-5FB6-401D-AE93-E563030F7978}" srcOrd="3" destOrd="0" presId="urn:microsoft.com/office/officeart/2005/8/layout/hProcess7"/>
    <dgm:cxn modelId="{D2B1A4C9-A5E3-4457-928F-846B83F941A1}" type="presParOf" srcId="{4BFBD86D-48D3-497C-BA75-48D2FA4BDD74}" destId="{D55B155E-088D-4F66-AFE8-E5D44AF4B67A}" srcOrd="4" destOrd="0" presId="urn:microsoft.com/office/officeart/2005/8/layout/hProcess7"/>
    <dgm:cxn modelId="{8A492F49-D4E5-4012-A2B4-2E7596187F7A}" type="presParOf" srcId="{D55B155E-088D-4F66-AFE8-E5D44AF4B67A}" destId="{6BF82F21-BEFB-417D-879C-CE482B46AC39}" srcOrd="0" destOrd="0" presId="urn:microsoft.com/office/officeart/2005/8/layout/hProcess7"/>
    <dgm:cxn modelId="{1FF603D0-FBC4-4017-92FD-817DFE7089E7}" type="presParOf" srcId="{D55B155E-088D-4F66-AFE8-E5D44AF4B67A}" destId="{1EE4E582-FA55-4D21-B5A3-C5A9EDF9CA99}" srcOrd="1" destOrd="0" presId="urn:microsoft.com/office/officeart/2005/8/layout/hProcess7"/>
    <dgm:cxn modelId="{6E9A622A-4EB7-442F-9ECE-BBF69569C4A6}" type="presParOf" srcId="{D55B155E-088D-4F66-AFE8-E5D44AF4B67A}" destId="{BD9AFDE7-F199-4CAD-8571-2447DB16FE54}" srcOrd="2" destOrd="0" presId="urn:microsoft.com/office/officeart/2005/8/layout/hProcess7"/>
    <dgm:cxn modelId="{E4932F89-34EF-44FA-A725-A909BDA3B3AF}" type="presParOf" srcId="{4BFBD86D-48D3-497C-BA75-48D2FA4BDD74}" destId="{7B5452B0-8481-4DFF-A9F3-B52AF3CA8CB2}" srcOrd="5" destOrd="0" presId="urn:microsoft.com/office/officeart/2005/8/layout/hProcess7"/>
    <dgm:cxn modelId="{B8E76A3E-D795-4ADE-BC1A-AE880ECC584F}" type="presParOf" srcId="{4BFBD86D-48D3-497C-BA75-48D2FA4BDD74}" destId="{7B3BB717-F7BB-43E0-A5B5-A797BFF8D812}" srcOrd="6" destOrd="0" presId="urn:microsoft.com/office/officeart/2005/8/layout/hProcess7"/>
    <dgm:cxn modelId="{C768BDC8-2333-4398-89D3-CEE05C06FF36}" type="presParOf" srcId="{7B3BB717-F7BB-43E0-A5B5-A797BFF8D812}" destId="{62C85FD7-A8AA-4B34-8A3F-931A910AF6E9}" srcOrd="0" destOrd="0" presId="urn:microsoft.com/office/officeart/2005/8/layout/hProcess7"/>
    <dgm:cxn modelId="{D382F4B7-BAB1-4E3A-93D0-606A7D1CD3E7}" type="presParOf" srcId="{7B3BB717-F7BB-43E0-A5B5-A797BFF8D812}" destId="{3EB307A1-6D0A-4FBE-854C-82A70F457040}" srcOrd="1" destOrd="0" presId="urn:microsoft.com/office/officeart/2005/8/layout/hProcess7"/>
    <dgm:cxn modelId="{4E93844C-DCDB-49AB-9882-3B725F9B65DA}" type="presParOf" srcId="{7B3BB717-F7BB-43E0-A5B5-A797BFF8D812}" destId="{5B7BC576-83CE-4413-8BC9-5422C8456325}" srcOrd="2" destOrd="0" presId="urn:microsoft.com/office/officeart/2005/8/layout/hProcess7"/>
    <dgm:cxn modelId="{E1EE52B7-0CF8-4495-98CA-428E7F7950B6}" type="presParOf" srcId="{4BFBD86D-48D3-497C-BA75-48D2FA4BDD74}" destId="{2511C394-2DCA-4BF7-B7E5-580A1EA36039}" srcOrd="7" destOrd="0" presId="urn:microsoft.com/office/officeart/2005/8/layout/hProcess7"/>
    <dgm:cxn modelId="{AD9869D1-6ECE-408B-A7AE-B3D9749BB170}" type="presParOf" srcId="{4BFBD86D-48D3-497C-BA75-48D2FA4BDD74}" destId="{44F8308E-C2E5-4F16-A238-820D47F28949}" srcOrd="8" destOrd="0" presId="urn:microsoft.com/office/officeart/2005/8/layout/hProcess7"/>
    <dgm:cxn modelId="{2174664A-E503-45BA-A04F-F61DF3DE5913}" type="presParOf" srcId="{44F8308E-C2E5-4F16-A238-820D47F28949}" destId="{91FA6F51-0E36-4B44-8D63-F6D485AAE15B}" srcOrd="0" destOrd="0" presId="urn:microsoft.com/office/officeart/2005/8/layout/hProcess7"/>
    <dgm:cxn modelId="{83273E8D-4251-4234-9916-9733EE7C6434}" type="presParOf" srcId="{44F8308E-C2E5-4F16-A238-820D47F28949}" destId="{7313EFF4-8A99-4AB8-8353-94F5EC5CD731}" srcOrd="1" destOrd="0" presId="urn:microsoft.com/office/officeart/2005/8/layout/hProcess7"/>
    <dgm:cxn modelId="{91BAE7AA-4325-4E6A-A061-D4ADEFC93262}" type="presParOf" srcId="{44F8308E-C2E5-4F16-A238-820D47F28949}" destId="{DBD7A8CA-AF74-4B6D-B26D-59002B591D1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EDE675-DDED-4408-928D-904B1CE057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E5CE0C-460B-418B-ADFD-DD5748130ECC}">
      <dgm:prSet/>
      <dgm:spPr/>
      <dgm:t>
        <a:bodyPr/>
        <a:lstStyle/>
        <a:p>
          <a:r>
            <a:rPr lang="en-HK"/>
            <a:t>It is imperative to note that the English system of precedent is based on the Latin maxim: </a:t>
          </a:r>
          <a:r>
            <a:rPr lang="en-HK" i="1"/>
            <a:t>“Stare Decisis et Non Queita Movere”, </a:t>
          </a:r>
          <a:r>
            <a:rPr lang="en-HK"/>
            <a:t>stand by what has been decided and do not unsettle the established. </a:t>
          </a:r>
          <a:endParaRPr lang="en-US"/>
        </a:p>
      </dgm:t>
    </dgm:pt>
    <dgm:pt modelId="{9A9756FF-AAEF-456B-BB6B-C0D68A31F677}" type="parTrans" cxnId="{2759DABB-1FD8-47E0-ADC2-B88FC122CBAC}">
      <dgm:prSet/>
      <dgm:spPr/>
      <dgm:t>
        <a:bodyPr/>
        <a:lstStyle/>
        <a:p>
          <a:endParaRPr lang="en-US"/>
        </a:p>
      </dgm:t>
    </dgm:pt>
    <dgm:pt modelId="{345BF533-6BB3-4673-A776-8C587D7C6FDF}" type="sibTrans" cxnId="{2759DABB-1FD8-47E0-ADC2-B88FC122CBAC}">
      <dgm:prSet/>
      <dgm:spPr/>
      <dgm:t>
        <a:bodyPr/>
        <a:lstStyle/>
        <a:p>
          <a:endParaRPr lang="en-US"/>
        </a:p>
      </dgm:t>
    </dgm:pt>
    <dgm:pt modelId="{0ADA00D4-49E6-47E0-B6EE-FEBC082E588D}">
      <dgm:prSet/>
      <dgm:spPr/>
      <dgm:t>
        <a:bodyPr/>
        <a:lstStyle/>
        <a:p>
          <a:r>
            <a:rPr lang="en-HK"/>
            <a:t>The idea is that by following precedents, which are the previous decisions of judges, fairness and certainty will be provided.</a:t>
          </a:r>
          <a:endParaRPr lang="en-US"/>
        </a:p>
      </dgm:t>
    </dgm:pt>
    <dgm:pt modelId="{CE41B4F6-377D-4602-9FFA-F537F4355DA0}" type="parTrans" cxnId="{9ADAE4AD-9A93-4E18-A6B2-5D4C6DB2F0F7}">
      <dgm:prSet/>
      <dgm:spPr/>
      <dgm:t>
        <a:bodyPr/>
        <a:lstStyle/>
        <a:p>
          <a:endParaRPr lang="en-US"/>
        </a:p>
      </dgm:t>
    </dgm:pt>
    <dgm:pt modelId="{697CCE24-08B9-47A0-9B11-73AA2101A11A}" type="sibTrans" cxnId="{9ADAE4AD-9A93-4E18-A6B2-5D4C6DB2F0F7}">
      <dgm:prSet/>
      <dgm:spPr/>
      <dgm:t>
        <a:bodyPr/>
        <a:lstStyle/>
        <a:p>
          <a:endParaRPr lang="en-US"/>
        </a:p>
      </dgm:t>
    </dgm:pt>
    <dgm:pt modelId="{8449A291-9D65-444C-B43A-7D3E5EE62104}">
      <dgm:prSet/>
      <dgm:spPr/>
      <dgm:t>
        <a:bodyPr/>
        <a:lstStyle/>
        <a:p>
          <a:r>
            <a:rPr lang="en-HK"/>
            <a:t>Precedents can only operate if the legal reasons for past decisions are known. </a:t>
          </a:r>
          <a:endParaRPr lang="en-US"/>
        </a:p>
      </dgm:t>
    </dgm:pt>
    <dgm:pt modelId="{69EEC2DB-DF51-412C-986E-417AC7CC4E46}" type="parTrans" cxnId="{34FA685F-802C-48DB-82F0-7C9485665489}">
      <dgm:prSet/>
      <dgm:spPr/>
      <dgm:t>
        <a:bodyPr/>
        <a:lstStyle/>
        <a:p>
          <a:endParaRPr lang="en-US"/>
        </a:p>
      </dgm:t>
    </dgm:pt>
    <dgm:pt modelId="{41E6E185-8FA9-4C54-B675-606AB14B6AD0}" type="sibTrans" cxnId="{34FA685F-802C-48DB-82F0-7C9485665489}">
      <dgm:prSet/>
      <dgm:spPr/>
      <dgm:t>
        <a:bodyPr/>
        <a:lstStyle/>
        <a:p>
          <a:endParaRPr lang="en-US"/>
        </a:p>
      </dgm:t>
    </dgm:pt>
    <dgm:pt modelId="{290A7E3A-B442-4968-B308-A296B8628763}">
      <dgm:prSet/>
      <dgm:spPr/>
      <dgm:t>
        <a:bodyPr/>
        <a:lstStyle/>
        <a:p>
          <a:r>
            <a:rPr lang="en-HK"/>
            <a:t>Therefore, at the end of a case (civil) there will be a judgement in which the judge will give not only the decision but also the legal reasoning which lies behind it.</a:t>
          </a:r>
          <a:endParaRPr lang="en-US"/>
        </a:p>
      </dgm:t>
    </dgm:pt>
    <dgm:pt modelId="{F420AE7C-207E-4DD0-8178-C8D2187D4892}" type="parTrans" cxnId="{7574B9EB-9E86-4E71-AAB0-AE7485E611F0}">
      <dgm:prSet/>
      <dgm:spPr/>
      <dgm:t>
        <a:bodyPr/>
        <a:lstStyle/>
        <a:p>
          <a:endParaRPr lang="en-US"/>
        </a:p>
      </dgm:t>
    </dgm:pt>
    <dgm:pt modelId="{A9617475-99F0-4998-BD27-EF85414756A4}" type="sibTrans" cxnId="{7574B9EB-9E86-4E71-AAB0-AE7485E611F0}">
      <dgm:prSet/>
      <dgm:spPr/>
      <dgm:t>
        <a:bodyPr/>
        <a:lstStyle/>
        <a:p>
          <a:endParaRPr lang="en-US"/>
        </a:p>
      </dgm:t>
    </dgm:pt>
    <dgm:pt modelId="{44A7AB91-A690-449B-B21E-B69A0545F484}" type="pres">
      <dgm:prSet presAssocID="{22EDE675-DDED-4408-928D-904B1CE057AF}" presName="linear" presStyleCnt="0">
        <dgm:presLayoutVars>
          <dgm:animLvl val="lvl"/>
          <dgm:resizeHandles val="exact"/>
        </dgm:presLayoutVars>
      </dgm:prSet>
      <dgm:spPr/>
    </dgm:pt>
    <dgm:pt modelId="{A3DEB53A-015A-4D29-A081-77C528F45A6B}" type="pres">
      <dgm:prSet presAssocID="{89E5CE0C-460B-418B-ADFD-DD5748130ECC}" presName="parentText" presStyleLbl="node1" presStyleIdx="0" presStyleCnt="4">
        <dgm:presLayoutVars>
          <dgm:chMax val="0"/>
          <dgm:bulletEnabled val="1"/>
        </dgm:presLayoutVars>
      </dgm:prSet>
      <dgm:spPr/>
    </dgm:pt>
    <dgm:pt modelId="{311713BE-5A5B-405D-8CF0-DEC545108FEF}" type="pres">
      <dgm:prSet presAssocID="{345BF533-6BB3-4673-A776-8C587D7C6FDF}" presName="spacer" presStyleCnt="0"/>
      <dgm:spPr/>
    </dgm:pt>
    <dgm:pt modelId="{D2D42CC7-C992-4080-A799-FC22FE9E91ED}" type="pres">
      <dgm:prSet presAssocID="{0ADA00D4-49E6-47E0-B6EE-FEBC082E588D}" presName="parentText" presStyleLbl="node1" presStyleIdx="1" presStyleCnt="4">
        <dgm:presLayoutVars>
          <dgm:chMax val="0"/>
          <dgm:bulletEnabled val="1"/>
        </dgm:presLayoutVars>
      </dgm:prSet>
      <dgm:spPr/>
    </dgm:pt>
    <dgm:pt modelId="{FF69B431-1318-4C83-B75C-4E5C09931C00}" type="pres">
      <dgm:prSet presAssocID="{697CCE24-08B9-47A0-9B11-73AA2101A11A}" presName="spacer" presStyleCnt="0"/>
      <dgm:spPr/>
    </dgm:pt>
    <dgm:pt modelId="{C77FDD3B-0493-4B30-A30C-2EB5CA2EB404}" type="pres">
      <dgm:prSet presAssocID="{8449A291-9D65-444C-B43A-7D3E5EE62104}" presName="parentText" presStyleLbl="node1" presStyleIdx="2" presStyleCnt="4">
        <dgm:presLayoutVars>
          <dgm:chMax val="0"/>
          <dgm:bulletEnabled val="1"/>
        </dgm:presLayoutVars>
      </dgm:prSet>
      <dgm:spPr/>
    </dgm:pt>
    <dgm:pt modelId="{B007DA8B-54C1-4060-B1D9-3CE3927DC8A6}" type="pres">
      <dgm:prSet presAssocID="{41E6E185-8FA9-4C54-B675-606AB14B6AD0}" presName="spacer" presStyleCnt="0"/>
      <dgm:spPr/>
    </dgm:pt>
    <dgm:pt modelId="{7A3E692B-D79A-4635-B55E-ECA8DE10BB7C}" type="pres">
      <dgm:prSet presAssocID="{290A7E3A-B442-4968-B308-A296B8628763}" presName="parentText" presStyleLbl="node1" presStyleIdx="3" presStyleCnt="4">
        <dgm:presLayoutVars>
          <dgm:chMax val="0"/>
          <dgm:bulletEnabled val="1"/>
        </dgm:presLayoutVars>
      </dgm:prSet>
      <dgm:spPr/>
    </dgm:pt>
  </dgm:ptLst>
  <dgm:cxnLst>
    <dgm:cxn modelId="{35E7A139-6F5A-4BEA-BD74-685E7646A453}" type="presOf" srcId="{22EDE675-DDED-4408-928D-904B1CE057AF}" destId="{44A7AB91-A690-449B-B21E-B69A0545F484}" srcOrd="0" destOrd="0" presId="urn:microsoft.com/office/officeart/2005/8/layout/vList2"/>
    <dgm:cxn modelId="{34FA685F-802C-48DB-82F0-7C9485665489}" srcId="{22EDE675-DDED-4408-928D-904B1CE057AF}" destId="{8449A291-9D65-444C-B43A-7D3E5EE62104}" srcOrd="2" destOrd="0" parTransId="{69EEC2DB-DF51-412C-986E-417AC7CC4E46}" sibTransId="{41E6E185-8FA9-4C54-B675-606AB14B6AD0}"/>
    <dgm:cxn modelId="{F3835C6C-8C3C-403D-A7D6-35E34562A01B}" type="presOf" srcId="{8449A291-9D65-444C-B43A-7D3E5EE62104}" destId="{C77FDD3B-0493-4B30-A30C-2EB5CA2EB404}" srcOrd="0" destOrd="0" presId="urn:microsoft.com/office/officeart/2005/8/layout/vList2"/>
    <dgm:cxn modelId="{1F816A77-C53C-4043-A321-BC8BE6DBB0A4}" type="presOf" srcId="{89E5CE0C-460B-418B-ADFD-DD5748130ECC}" destId="{A3DEB53A-015A-4D29-A081-77C528F45A6B}" srcOrd="0" destOrd="0" presId="urn:microsoft.com/office/officeart/2005/8/layout/vList2"/>
    <dgm:cxn modelId="{FA2E14A8-1C1B-4EEC-8684-7348E9363D8C}" type="presOf" srcId="{290A7E3A-B442-4968-B308-A296B8628763}" destId="{7A3E692B-D79A-4635-B55E-ECA8DE10BB7C}" srcOrd="0" destOrd="0" presId="urn:microsoft.com/office/officeart/2005/8/layout/vList2"/>
    <dgm:cxn modelId="{9ADAE4AD-9A93-4E18-A6B2-5D4C6DB2F0F7}" srcId="{22EDE675-DDED-4408-928D-904B1CE057AF}" destId="{0ADA00D4-49E6-47E0-B6EE-FEBC082E588D}" srcOrd="1" destOrd="0" parTransId="{CE41B4F6-377D-4602-9FFA-F537F4355DA0}" sibTransId="{697CCE24-08B9-47A0-9B11-73AA2101A11A}"/>
    <dgm:cxn modelId="{FC8AF4B5-2A4E-4E18-83B5-55153A120F29}" type="presOf" srcId="{0ADA00D4-49E6-47E0-B6EE-FEBC082E588D}" destId="{D2D42CC7-C992-4080-A799-FC22FE9E91ED}" srcOrd="0" destOrd="0" presId="urn:microsoft.com/office/officeart/2005/8/layout/vList2"/>
    <dgm:cxn modelId="{2759DABB-1FD8-47E0-ADC2-B88FC122CBAC}" srcId="{22EDE675-DDED-4408-928D-904B1CE057AF}" destId="{89E5CE0C-460B-418B-ADFD-DD5748130ECC}" srcOrd="0" destOrd="0" parTransId="{9A9756FF-AAEF-456B-BB6B-C0D68A31F677}" sibTransId="{345BF533-6BB3-4673-A776-8C587D7C6FDF}"/>
    <dgm:cxn modelId="{7574B9EB-9E86-4E71-AAB0-AE7485E611F0}" srcId="{22EDE675-DDED-4408-928D-904B1CE057AF}" destId="{290A7E3A-B442-4968-B308-A296B8628763}" srcOrd="3" destOrd="0" parTransId="{F420AE7C-207E-4DD0-8178-C8D2187D4892}" sibTransId="{A9617475-99F0-4998-BD27-EF85414756A4}"/>
    <dgm:cxn modelId="{916A80AA-88DB-4C08-AAB5-B1DBDCC57EF1}" type="presParOf" srcId="{44A7AB91-A690-449B-B21E-B69A0545F484}" destId="{A3DEB53A-015A-4D29-A081-77C528F45A6B}" srcOrd="0" destOrd="0" presId="urn:microsoft.com/office/officeart/2005/8/layout/vList2"/>
    <dgm:cxn modelId="{DEF0B1E9-730B-4A4B-A731-8CD4EE0D64A8}" type="presParOf" srcId="{44A7AB91-A690-449B-B21E-B69A0545F484}" destId="{311713BE-5A5B-405D-8CF0-DEC545108FEF}" srcOrd="1" destOrd="0" presId="urn:microsoft.com/office/officeart/2005/8/layout/vList2"/>
    <dgm:cxn modelId="{916A5599-7F6E-427E-AEDF-9A7378C6EA0D}" type="presParOf" srcId="{44A7AB91-A690-449B-B21E-B69A0545F484}" destId="{D2D42CC7-C992-4080-A799-FC22FE9E91ED}" srcOrd="2" destOrd="0" presId="urn:microsoft.com/office/officeart/2005/8/layout/vList2"/>
    <dgm:cxn modelId="{0B8209AC-E55C-46B8-BB7B-F4EB71CC2035}" type="presParOf" srcId="{44A7AB91-A690-449B-B21E-B69A0545F484}" destId="{FF69B431-1318-4C83-B75C-4E5C09931C00}" srcOrd="3" destOrd="0" presId="urn:microsoft.com/office/officeart/2005/8/layout/vList2"/>
    <dgm:cxn modelId="{8CF432D1-C6E5-4D74-8302-8E41355CDD20}" type="presParOf" srcId="{44A7AB91-A690-449B-B21E-B69A0545F484}" destId="{C77FDD3B-0493-4B30-A30C-2EB5CA2EB404}" srcOrd="4" destOrd="0" presId="urn:microsoft.com/office/officeart/2005/8/layout/vList2"/>
    <dgm:cxn modelId="{47ED03B6-F55E-4F3E-A824-4A6105E5F24E}" type="presParOf" srcId="{44A7AB91-A690-449B-B21E-B69A0545F484}" destId="{B007DA8B-54C1-4060-B1D9-3CE3927DC8A6}" srcOrd="5" destOrd="0" presId="urn:microsoft.com/office/officeart/2005/8/layout/vList2"/>
    <dgm:cxn modelId="{BAFA8EA7-B935-45F7-A11A-121E6020EE18}" type="presParOf" srcId="{44A7AB91-A690-449B-B21E-B69A0545F484}" destId="{7A3E692B-D79A-4635-B55E-ECA8DE10BB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B373-F5D2-4C16-8232-AD3EB3BA2865}">
      <dsp:nvSpPr>
        <dsp:cNvPr id="0" name=""/>
        <dsp:cNvSpPr/>
      </dsp:nvSpPr>
      <dsp:spPr>
        <a:xfrm>
          <a:off x="0" y="3117272"/>
          <a:ext cx="9601196" cy="6331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7030A0"/>
              </a:solidFill>
            </a:rPr>
            <a:t>Dr Okwudili O. Onwurah</a:t>
          </a:r>
          <a:endParaRPr lang="en-US" sz="2300" kern="1200" dirty="0"/>
        </a:p>
      </dsp:txBody>
      <dsp:txXfrm>
        <a:off x="0" y="3117272"/>
        <a:ext cx="9601196" cy="633118"/>
      </dsp:txXfrm>
    </dsp:sp>
    <dsp:sp modelId="{50E560F1-A1B3-4C64-B8C9-000AEB7FD047}">
      <dsp:nvSpPr>
        <dsp:cNvPr id="0" name=""/>
        <dsp:cNvSpPr/>
      </dsp:nvSpPr>
      <dsp:spPr>
        <a:xfrm rot="10800000">
          <a:off x="0" y="2602"/>
          <a:ext cx="9601196" cy="3145346"/>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Tutor</a:t>
          </a:r>
          <a:r>
            <a:rPr lang="en-US" sz="2300" kern="1200" dirty="0"/>
            <a:t>: </a:t>
          </a:r>
          <a:r>
            <a:rPr lang="en-GB" sz="2300" b="1" kern="1200" dirty="0"/>
            <a:t>Okwudili</a:t>
          </a:r>
          <a:r>
            <a:rPr lang="en-GB" sz="2300" kern="1200" dirty="0"/>
            <a:t> O. ONWURAH, </a:t>
          </a:r>
          <a:r>
            <a:rPr lang="en-GB" sz="2300" b="1" kern="1200" dirty="0"/>
            <a:t>LL.B.</a:t>
          </a:r>
          <a:r>
            <a:rPr lang="en-GB" sz="2300" kern="1200" dirty="0"/>
            <a:t> (Nigeria); </a:t>
          </a:r>
          <a:r>
            <a:rPr lang="en-GB" sz="2300" b="1" kern="1200" dirty="0"/>
            <a:t>BL</a:t>
          </a:r>
          <a:r>
            <a:rPr lang="en-GB" sz="2300" kern="1200" dirty="0"/>
            <a:t> (Abuja, Nigeria); </a:t>
          </a:r>
          <a:r>
            <a:rPr lang="en-GB" sz="2300" b="1" kern="1200" dirty="0"/>
            <a:t>LLM</a:t>
          </a:r>
          <a:r>
            <a:rPr lang="en-GB" sz="2300" kern="1200" dirty="0"/>
            <a:t> (Exeter, UK); </a:t>
          </a:r>
          <a:r>
            <a:rPr lang="en-GB" sz="2300" b="1" kern="1200" dirty="0"/>
            <a:t>LLM</a:t>
          </a:r>
          <a:r>
            <a:rPr lang="en-GB" sz="2300" kern="1200" dirty="0"/>
            <a:t> (Qingdao, PRC); </a:t>
          </a:r>
          <a:r>
            <a:rPr lang="en-GB" sz="2300" b="1" kern="1200" dirty="0"/>
            <a:t>LLM</a:t>
          </a:r>
          <a:r>
            <a:rPr lang="en-GB" sz="2300" kern="1200" dirty="0"/>
            <a:t> (Shanghai, PRC)</a:t>
          </a:r>
          <a:endParaRPr lang="en-US" sz="2300" kern="1200" dirty="0"/>
        </a:p>
      </dsp:txBody>
      <dsp:txXfrm rot="-10800000">
        <a:off x="0" y="2602"/>
        <a:ext cx="9601196" cy="1104016"/>
      </dsp:txXfrm>
    </dsp:sp>
    <dsp:sp modelId="{776488E1-41F0-4B79-AF8B-E69517EDFD16}">
      <dsp:nvSpPr>
        <dsp:cNvPr id="0" name=""/>
        <dsp:cNvSpPr/>
      </dsp:nvSpPr>
      <dsp:spPr>
        <a:xfrm>
          <a:off x="0" y="947667"/>
          <a:ext cx="9601196" cy="12583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55880" rIns="312928"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PhD in Law (Hong Kong)</a:t>
          </a:r>
          <a:br>
            <a:rPr lang="en-US" sz="4400" kern="1200" dirty="0"/>
          </a:br>
          <a:endParaRPr lang="en-US" sz="4400" kern="1200" dirty="0"/>
        </a:p>
      </dsp:txBody>
      <dsp:txXfrm>
        <a:off x="0" y="947667"/>
        <a:ext cx="9601196" cy="1258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C6F5-232C-4278-837A-436FEC36C9EF}">
      <dsp:nvSpPr>
        <dsp:cNvPr id="0" name=""/>
        <dsp:cNvSpPr/>
      </dsp:nvSpPr>
      <dsp:spPr>
        <a:xfrm>
          <a:off x="0" y="2178"/>
          <a:ext cx="5914209" cy="110406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D098F-80C1-4FDB-AA15-93FD6C92AD89}">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DED1E9-87B8-4E95-AEA1-5809C60BC887}">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The purpose of the online lesson is to encourage you to </a:t>
          </a:r>
          <a:r>
            <a:rPr lang="en-GB" sz="1600" b="1" u="sng" kern="1200"/>
            <a:t>participate actively </a:t>
          </a:r>
          <a:r>
            <a:rPr lang="en-GB" sz="1600" kern="1200"/>
            <a:t>in achieving your needs and simplifying your legal education. </a:t>
          </a:r>
          <a:r>
            <a:rPr lang="en-GB" sz="1600" i="1" kern="1200"/>
            <a:t>I want you to be the best!</a:t>
          </a:r>
          <a:endParaRPr lang="en-US" sz="1600" kern="1200"/>
        </a:p>
      </dsp:txBody>
      <dsp:txXfrm>
        <a:off x="1275192" y="2178"/>
        <a:ext cx="4639016" cy="1104063"/>
      </dsp:txXfrm>
    </dsp:sp>
    <dsp:sp modelId="{ED158944-AB7D-40B3-A81C-A0C0BF438834}">
      <dsp:nvSpPr>
        <dsp:cNvPr id="0" name=""/>
        <dsp:cNvSpPr/>
      </dsp:nvSpPr>
      <dsp:spPr>
        <a:xfrm>
          <a:off x="0" y="1382257"/>
          <a:ext cx="5914209" cy="110406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44FAA-E8AA-4C6C-B66C-DA96929CA60A}">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2BC31-629C-4823-8F02-EDD1C0D900B0}">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Will make the learning process more </a:t>
          </a:r>
          <a:r>
            <a:rPr lang="en-GB" sz="1600" b="1" kern="1200"/>
            <a:t>interactive discussions </a:t>
          </a:r>
          <a:r>
            <a:rPr lang="en-GB" sz="1600" kern="1200"/>
            <a:t>and feel free to ask any question or you can speak.</a:t>
          </a:r>
          <a:endParaRPr lang="en-US" sz="1600" kern="1200"/>
        </a:p>
      </dsp:txBody>
      <dsp:txXfrm>
        <a:off x="1275192" y="1382257"/>
        <a:ext cx="4639016" cy="1104063"/>
      </dsp:txXfrm>
    </dsp:sp>
    <dsp:sp modelId="{3913E2D7-983E-4C8F-8EBF-4F896A926757}">
      <dsp:nvSpPr>
        <dsp:cNvPr id="0" name=""/>
        <dsp:cNvSpPr/>
      </dsp:nvSpPr>
      <dsp:spPr>
        <a:xfrm>
          <a:off x="0" y="2762336"/>
          <a:ext cx="5914209" cy="110406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882E3-379A-4170-BC65-3F23427DDFA9}">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9792C3-E0D7-4022-946F-703B16949394}">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kern="1200"/>
            <a:t>You have the right to choose whether to turn on your video or not.</a:t>
          </a:r>
          <a:endParaRPr lang="en-US" sz="1600" kern="1200"/>
        </a:p>
      </dsp:txBody>
      <dsp:txXfrm>
        <a:off x="1275192" y="2762336"/>
        <a:ext cx="4639016" cy="1104063"/>
      </dsp:txXfrm>
    </dsp:sp>
    <dsp:sp modelId="{E31DD10D-F3A1-4F3A-9025-3BCF391ABEB1}">
      <dsp:nvSpPr>
        <dsp:cNvPr id="0" name=""/>
        <dsp:cNvSpPr/>
      </dsp:nvSpPr>
      <dsp:spPr>
        <a:xfrm>
          <a:off x="0" y="4142415"/>
          <a:ext cx="5914209" cy="110406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7031B-F77F-432A-950B-E8AC148C4689}">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C2C13D-87F9-4266-BFB4-774D94FAAEB0}">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711200">
            <a:lnSpc>
              <a:spcPct val="90000"/>
            </a:lnSpc>
            <a:spcBef>
              <a:spcPct val="0"/>
            </a:spcBef>
            <a:spcAft>
              <a:spcPct val="35000"/>
            </a:spcAft>
            <a:buNone/>
          </a:pPr>
          <a:r>
            <a:rPr lang="en-GB" sz="1600" b="1" kern="1200"/>
            <a:t>Participation</a:t>
          </a:r>
          <a:r>
            <a:rPr lang="en-GB" sz="1600" kern="1200"/>
            <a:t> prepares you for your exam and learning needs with ease.</a:t>
          </a:r>
          <a:endParaRPr lang="en-US" sz="1600" kern="1200"/>
        </a:p>
      </dsp:txBody>
      <dsp:txXfrm>
        <a:off x="1275192" y="4142415"/>
        <a:ext cx="4639016" cy="1104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AB919-9BE7-4F1B-84F7-BC34DA0C5351}">
      <dsp:nvSpPr>
        <dsp:cNvPr id="0" name=""/>
        <dsp:cNvSpPr/>
      </dsp:nvSpPr>
      <dsp:spPr>
        <a:xfrm>
          <a:off x="606488" y="150631"/>
          <a:ext cx="5463132" cy="2821137"/>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002060"/>
              </a:solidFill>
              <a:latin typeface="Arial Black" panose="020B0A04020102020204" pitchFamily="34" charset="0"/>
            </a:rPr>
            <a:t>I</a:t>
          </a:r>
          <a:r>
            <a:rPr lang="en-GB" sz="1800" b="1" kern="1200" dirty="0">
              <a:solidFill>
                <a:srgbClr val="002060"/>
              </a:solidFill>
            </a:rPr>
            <a:t>nterpretation of Law</a:t>
          </a:r>
        </a:p>
        <a:p>
          <a:pPr marL="0" lvl="0" indent="0" algn="ctr" defTabSz="1244600">
            <a:lnSpc>
              <a:spcPct val="90000"/>
            </a:lnSpc>
            <a:spcBef>
              <a:spcPct val="0"/>
            </a:spcBef>
            <a:spcAft>
              <a:spcPct val="35000"/>
            </a:spcAft>
            <a:buNone/>
          </a:pPr>
          <a:r>
            <a:rPr lang="en-GB" sz="1800" b="1" kern="1200" dirty="0">
              <a:solidFill>
                <a:srgbClr val="002060"/>
              </a:solidFill>
            </a:rPr>
            <a:t>(Adjudication + Application)</a:t>
          </a:r>
          <a:endParaRPr lang="en-US" sz="1800" b="1" kern="1200" dirty="0">
            <a:solidFill>
              <a:srgbClr val="002060"/>
            </a:solidFill>
          </a:endParaRPr>
        </a:p>
      </dsp:txBody>
      <dsp:txXfrm>
        <a:off x="3485689" y="748443"/>
        <a:ext cx="1951118" cy="839624"/>
      </dsp:txXfrm>
    </dsp:sp>
    <dsp:sp modelId="{3A04DD77-E797-4898-BFDC-CAD459273FC0}">
      <dsp:nvSpPr>
        <dsp:cNvPr id="0" name=""/>
        <dsp:cNvSpPr/>
      </dsp:nvSpPr>
      <dsp:spPr>
        <a:xfrm>
          <a:off x="1035244" y="-8877"/>
          <a:ext cx="4506682" cy="3220525"/>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C00000"/>
              </a:solidFill>
              <a:latin typeface="Arial Black" panose="020B0A04020102020204" pitchFamily="34" charset="0"/>
            </a:rPr>
            <a:t>E</a:t>
          </a:r>
          <a:r>
            <a:rPr lang="en-GB" sz="1800" b="1" kern="1200" dirty="0">
              <a:solidFill>
                <a:srgbClr val="C00000"/>
              </a:solidFill>
            </a:rPr>
            <a:t>nforcing of Law</a:t>
          </a:r>
        </a:p>
        <a:p>
          <a:pPr marL="0" lvl="0" indent="0" algn="ctr" defTabSz="1244600">
            <a:lnSpc>
              <a:spcPct val="90000"/>
            </a:lnSpc>
            <a:spcBef>
              <a:spcPct val="0"/>
            </a:spcBef>
            <a:spcAft>
              <a:spcPct val="35000"/>
            </a:spcAft>
            <a:buNone/>
          </a:pPr>
          <a:r>
            <a:rPr lang="en-GB" sz="1800" b="1" kern="1200" dirty="0">
              <a:solidFill>
                <a:srgbClr val="C00000"/>
              </a:solidFill>
            </a:rPr>
            <a:t>(Enforcement + Implementation)</a:t>
          </a:r>
          <a:endParaRPr lang="en-US" sz="1800" b="1" kern="1200" dirty="0">
            <a:solidFill>
              <a:srgbClr val="C00000"/>
            </a:solidFill>
          </a:endParaRPr>
        </a:p>
      </dsp:txBody>
      <dsp:txXfrm>
        <a:off x="2108263" y="2080630"/>
        <a:ext cx="2414294" cy="843471"/>
      </dsp:txXfrm>
    </dsp:sp>
    <dsp:sp modelId="{59106A29-2EA9-4412-807C-E02A9A818156}">
      <dsp:nvSpPr>
        <dsp:cNvPr id="0" name=""/>
        <dsp:cNvSpPr/>
      </dsp:nvSpPr>
      <dsp:spPr>
        <a:xfrm>
          <a:off x="576596" y="132646"/>
          <a:ext cx="5463499" cy="2839785"/>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tx1"/>
              </a:solidFill>
              <a:latin typeface="Arial Black" panose="020B0A04020102020204" pitchFamily="34" charset="0"/>
            </a:rPr>
            <a:t>C</a:t>
          </a:r>
          <a:r>
            <a:rPr lang="en-GB" sz="1800" b="1" kern="1200" dirty="0">
              <a:solidFill>
                <a:schemeClr val="tx1"/>
              </a:solidFill>
            </a:rPr>
            <a:t>reation of Law </a:t>
          </a:r>
        </a:p>
        <a:p>
          <a:pPr marL="0" lvl="0" indent="0" algn="ctr" defTabSz="1244600">
            <a:lnSpc>
              <a:spcPct val="90000"/>
            </a:lnSpc>
            <a:spcBef>
              <a:spcPct val="0"/>
            </a:spcBef>
            <a:spcAft>
              <a:spcPct val="35000"/>
            </a:spcAft>
            <a:buNone/>
          </a:pPr>
          <a:r>
            <a:rPr lang="en-GB" sz="1800" b="1" kern="1200" dirty="0">
              <a:solidFill>
                <a:schemeClr val="tx1"/>
              </a:solidFill>
            </a:rPr>
            <a:t>(Legislation + Rules &amp; Regulations)</a:t>
          </a:r>
          <a:endParaRPr lang="en-US" sz="1800" b="1" kern="1200" dirty="0">
            <a:solidFill>
              <a:schemeClr val="tx1"/>
            </a:solidFill>
          </a:endParaRPr>
        </a:p>
      </dsp:txBody>
      <dsp:txXfrm>
        <a:off x="1209452" y="734410"/>
        <a:ext cx="1951249" cy="845174"/>
      </dsp:txXfrm>
    </dsp:sp>
    <dsp:sp modelId="{7A7304BF-D696-4148-9913-25586A45096D}">
      <dsp:nvSpPr>
        <dsp:cNvPr id="0" name=""/>
        <dsp:cNvSpPr/>
      </dsp:nvSpPr>
      <dsp:spPr>
        <a:xfrm>
          <a:off x="379107" y="-24010"/>
          <a:ext cx="5853073" cy="31704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0E146A-F629-4B0B-A1EC-5F8F96B24104}">
      <dsp:nvSpPr>
        <dsp:cNvPr id="0" name=""/>
        <dsp:cNvSpPr/>
      </dsp:nvSpPr>
      <dsp:spPr>
        <a:xfrm>
          <a:off x="804611" y="-247172"/>
          <a:ext cx="5072008" cy="362176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121B86-3FC9-4BA4-B856-8E5BF7E84E42}">
      <dsp:nvSpPr>
        <dsp:cNvPr id="0" name=""/>
        <dsp:cNvSpPr/>
      </dsp:nvSpPr>
      <dsp:spPr>
        <a:xfrm>
          <a:off x="363653" y="-58756"/>
          <a:ext cx="5823619" cy="31704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FCEEC-2CC7-4949-AE03-9C31580772DC}">
      <dsp:nvSpPr>
        <dsp:cNvPr id="0" name=""/>
        <dsp:cNvSpPr/>
      </dsp:nvSpPr>
      <dsp:spPr>
        <a:xfrm>
          <a:off x="-3796141" y="-583061"/>
          <a:ext cx="4524618" cy="4524618"/>
        </a:xfrm>
        <a:prstGeom prst="blockArc">
          <a:avLst>
            <a:gd name="adj1" fmla="val 18900000"/>
            <a:gd name="adj2" fmla="val 2700000"/>
            <a:gd name="adj3" fmla="val 477"/>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32DB24-496E-4E84-AF81-8979AF199074}">
      <dsp:nvSpPr>
        <dsp:cNvPr id="0" name=""/>
        <dsp:cNvSpPr/>
      </dsp:nvSpPr>
      <dsp:spPr>
        <a:xfrm>
          <a:off x="381813" y="258201"/>
          <a:ext cx="4325604" cy="5166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10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dirty="0">
              <a:solidFill>
                <a:srgbClr val="002060"/>
              </a:solidFill>
            </a:rPr>
            <a:t>Collection of Laws</a:t>
          </a:r>
          <a:endParaRPr lang="en-US" sz="2500" b="1" kern="1200" dirty="0">
            <a:solidFill>
              <a:srgbClr val="002060"/>
            </a:solidFill>
          </a:endParaRPr>
        </a:p>
      </dsp:txBody>
      <dsp:txXfrm>
        <a:off x="381813" y="258201"/>
        <a:ext cx="4325604" cy="516671"/>
      </dsp:txXfrm>
    </dsp:sp>
    <dsp:sp modelId="{335B76E2-3050-48CD-8A37-26AFADD37D35}">
      <dsp:nvSpPr>
        <dsp:cNvPr id="0" name=""/>
        <dsp:cNvSpPr/>
      </dsp:nvSpPr>
      <dsp:spPr>
        <a:xfrm>
          <a:off x="58894" y="193617"/>
          <a:ext cx="645838" cy="645838"/>
        </a:xfrm>
        <a:prstGeom prst="ellipse">
          <a:avLst/>
        </a:prstGeom>
        <a:solidFill>
          <a:schemeClr val="dk1"/>
        </a:solidFill>
        <a:ln w="15875"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8730833C-C41E-484D-A6AE-AE1394100F8A}">
      <dsp:nvSpPr>
        <dsp:cNvPr id="0" name=""/>
        <dsp:cNvSpPr/>
      </dsp:nvSpPr>
      <dsp:spPr>
        <a:xfrm>
          <a:off x="678032" y="1033342"/>
          <a:ext cx="4029385" cy="5166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10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dirty="0">
              <a:solidFill>
                <a:srgbClr val="002060"/>
              </a:solidFill>
            </a:rPr>
            <a:t>Process of CIE Laws</a:t>
          </a:r>
          <a:endParaRPr lang="en-US" sz="2500" b="1" kern="1200" dirty="0">
            <a:solidFill>
              <a:srgbClr val="002060"/>
            </a:solidFill>
          </a:endParaRPr>
        </a:p>
      </dsp:txBody>
      <dsp:txXfrm>
        <a:off x="678032" y="1033342"/>
        <a:ext cx="4029385" cy="516671"/>
      </dsp:txXfrm>
    </dsp:sp>
    <dsp:sp modelId="{F1ACEB32-41E3-43BF-AA2F-52C3AFCEE122}">
      <dsp:nvSpPr>
        <dsp:cNvPr id="0" name=""/>
        <dsp:cNvSpPr/>
      </dsp:nvSpPr>
      <dsp:spPr>
        <a:xfrm>
          <a:off x="355113" y="968758"/>
          <a:ext cx="645838" cy="645838"/>
        </a:xfrm>
        <a:prstGeom prst="ellipse">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E4CBB39A-01E5-4837-955C-514D93DC92D7}">
      <dsp:nvSpPr>
        <dsp:cNvPr id="0" name=""/>
        <dsp:cNvSpPr/>
      </dsp:nvSpPr>
      <dsp:spPr>
        <a:xfrm>
          <a:off x="678032" y="1808482"/>
          <a:ext cx="4029385" cy="5166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10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dirty="0">
              <a:solidFill>
                <a:srgbClr val="002060"/>
              </a:solidFill>
            </a:rPr>
            <a:t>Institutions for CIE Laws</a:t>
          </a:r>
          <a:endParaRPr lang="en-US" sz="2500" b="1" kern="1200" dirty="0">
            <a:solidFill>
              <a:srgbClr val="002060"/>
            </a:solidFill>
          </a:endParaRPr>
        </a:p>
      </dsp:txBody>
      <dsp:txXfrm>
        <a:off x="678032" y="1808482"/>
        <a:ext cx="4029385" cy="516671"/>
      </dsp:txXfrm>
    </dsp:sp>
    <dsp:sp modelId="{558A7D72-ADFF-4942-8589-9CC1E3A9D9FA}">
      <dsp:nvSpPr>
        <dsp:cNvPr id="0" name=""/>
        <dsp:cNvSpPr/>
      </dsp:nvSpPr>
      <dsp:spPr>
        <a:xfrm>
          <a:off x="355113" y="1743899"/>
          <a:ext cx="645838" cy="645838"/>
        </a:xfrm>
        <a:prstGeom prst="ellipse">
          <a:avLst/>
        </a:prstGeom>
        <a:solidFill>
          <a:schemeClr val="accent4"/>
        </a:solidFill>
        <a:ln w="25400"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sp>
    <dsp:sp modelId="{3552D9EC-5E83-4E86-8392-4E16E73EEEBA}">
      <dsp:nvSpPr>
        <dsp:cNvPr id="0" name=""/>
        <dsp:cNvSpPr/>
      </dsp:nvSpPr>
      <dsp:spPr>
        <a:xfrm>
          <a:off x="381813" y="2583623"/>
          <a:ext cx="4325604" cy="5166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108" tIns="63500" rIns="63500" bIns="63500" numCol="1" spcCol="1270" anchor="ctr" anchorCtr="0">
          <a:noAutofit/>
        </a:bodyPr>
        <a:lstStyle/>
        <a:p>
          <a:pPr marL="0" lvl="0" indent="0" algn="l" defTabSz="1111250">
            <a:lnSpc>
              <a:spcPct val="90000"/>
            </a:lnSpc>
            <a:spcBef>
              <a:spcPct val="0"/>
            </a:spcBef>
            <a:spcAft>
              <a:spcPct val="35000"/>
            </a:spcAft>
            <a:buNone/>
          </a:pPr>
          <a:r>
            <a:rPr lang="en-GB" sz="2500" b="1" kern="1200" dirty="0">
              <a:solidFill>
                <a:srgbClr val="002060"/>
              </a:solidFill>
            </a:rPr>
            <a:t>Personnel for CIE Laws</a:t>
          </a:r>
          <a:endParaRPr lang="en-US" sz="2500" b="1" kern="1200" dirty="0">
            <a:solidFill>
              <a:srgbClr val="002060"/>
            </a:solidFill>
          </a:endParaRPr>
        </a:p>
      </dsp:txBody>
      <dsp:txXfrm>
        <a:off x="381813" y="2583623"/>
        <a:ext cx="4325604" cy="516671"/>
      </dsp:txXfrm>
    </dsp:sp>
    <dsp:sp modelId="{2856D067-5DDD-4764-8C48-C42DB11E4189}">
      <dsp:nvSpPr>
        <dsp:cNvPr id="0" name=""/>
        <dsp:cNvSpPr/>
      </dsp:nvSpPr>
      <dsp:spPr>
        <a:xfrm>
          <a:off x="58894" y="2519039"/>
          <a:ext cx="645838" cy="645838"/>
        </a:xfrm>
        <a:prstGeom prst="ellipse">
          <a:avLst/>
        </a:prstGeom>
        <a:solidFill>
          <a:schemeClr val="accent6"/>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ADB42-281C-46C6-BE75-55F0252D5EA7}">
      <dsp:nvSpPr>
        <dsp:cNvPr id="0" name=""/>
        <dsp:cNvSpPr/>
      </dsp:nvSpPr>
      <dsp:spPr>
        <a:xfrm>
          <a:off x="3799" y="0"/>
          <a:ext cx="3800289" cy="2986119"/>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6873" rIns="164465" bIns="0" numCol="1" spcCol="1270" anchor="t" anchorCtr="0">
          <a:noAutofit/>
        </a:bodyPr>
        <a:lstStyle/>
        <a:p>
          <a:pPr marL="0" lvl="0" indent="0" algn="r" defTabSz="1644650">
            <a:lnSpc>
              <a:spcPct val="90000"/>
            </a:lnSpc>
            <a:spcBef>
              <a:spcPct val="0"/>
            </a:spcBef>
            <a:spcAft>
              <a:spcPct val="35000"/>
            </a:spcAft>
            <a:buNone/>
          </a:pPr>
          <a:r>
            <a:rPr lang="en-GB" sz="3700" b="1" kern="1200" dirty="0">
              <a:solidFill>
                <a:srgbClr val="C00000"/>
              </a:solidFill>
            </a:rPr>
            <a:t>Executive</a:t>
          </a:r>
          <a:endParaRPr lang="en-US" sz="3700" b="1" kern="1200" dirty="0">
            <a:solidFill>
              <a:srgbClr val="C00000"/>
            </a:solidFill>
          </a:endParaRPr>
        </a:p>
      </dsp:txBody>
      <dsp:txXfrm rot="16200000">
        <a:off x="-840480" y="844279"/>
        <a:ext cx="2448617" cy="760057"/>
      </dsp:txXfrm>
    </dsp:sp>
    <dsp:sp modelId="{942DE8BA-5EFF-4229-97EC-7E23C05338D9}">
      <dsp:nvSpPr>
        <dsp:cNvPr id="0" name=""/>
        <dsp:cNvSpPr/>
      </dsp:nvSpPr>
      <dsp:spPr>
        <a:xfrm>
          <a:off x="806486" y="0"/>
          <a:ext cx="2831215" cy="298611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GB" sz="2700" b="1" kern="1200" dirty="0">
              <a:solidFill>
                <a:schemeClr val="tx1"/>
              </a:solidFill>
            </a:rPr>
            <a:t>Executive Council headed by the Chief Executive</a:t>
          </a:r>
        </a:p>
        <a:p>
          <a:pPr marL="0" lvl="0" indent="0" algn="l" defTabSz="1200150">
            <a:lnSpc>
              <a:spcPct val="90000"/>
            </a:lnSpc>
            <a:spcBef>
              <a:spcPct val="0"/>
            </a:spcBef>
            <a:spcAft>
              <a:spcPct val="35000"/>
            </a:spcAft>
            <a:buNone/>
          </a:pPr>
          <a:endParaRPr lang="en-GB" sz="2700" b="1" kern="1200" dirty="0">
            <a:solidFill>
              <a:srgbClr val="C00000"/>
            </a:solidFill>
            <a:latin typeface="Berlin Sans FB Demi" panose="020E0802020502020306" pitchFamily="34" charset="0"/>
          </a:endParaRPr>
        </a:p>
        <a:p>
          <a:pPr marL="0" lvl="0" indent="0" algn="l" defTabSz="1200150">
            <a:lnSpc>
              <a:spcPct val="90000"/>
            </a:lnSpc>
            <a:spcBef>
              <a:spcPct val="0"/>
            </a:spcBef>
            <a:spcAft>
              <a:spcPct val="35000"/>
            </a:spcAft>
            <a:buNone/>
          </a:pPr>
          <a:r>
            <a:rPr lang="en-GB" sz="2700" b="1" kern="1200" dirty="0">
              <a:solidFill>
                <a:srgbClr val="C00000"/>
              </a:solidFill>
              <a:latin typeface="Berlin Sans FB Demi" panose="020E0802020502020306" pitchFamily="34" charset="0"/>
            </a:rPr>
            <a:t>Sections 1 &amp; 2</a:t>
          </a:r>
        </a:p>
        <a:p>
          <a:pPr marL="0" lvl="0" indent="0" algn="l" defTabSz="1200150">
            <a:lnSpc>
              <a:spcPct val="90000"/>
            </a:lnSpc>
            <a:spcBef>
              <a:spcPct val="0"/>
            </a:spcBef>
            <a:spcAft>
              <a:spcPct val="35000"/>
            </a:spcAft>
            <a:buNone/>
          </a:pPr>
          <a:r>
            <a:rPr lang="en-GB" sz="2700" b="1" kern="1200" dirty="0">
              <a:solidFill>
                <a:srgbClr val="C00000"/>
              </a:solidFill>
              <a:latin typeface="Berlin Sans FB Demi" panose="020E0802020502020306" pitchFamily="34" charset="0"/>
            </a:rPr>
            <a:t> Arts. 43-65 of the Basic Law</a:t>
          </a:r>
          <a:endParaRPr lang="en-US" sz="2700" b="1" kern="1200" dirty="0">
            <a:solidFill>
              <a:srgbClr val="C00000"/>
            </a:solidFill>
            <a:latin typeface="Berlin Sans FB Demi" panose="020E0802020502020306" pitchFamily="34" charset="0"/>
          </a:endParaRPr>
        </a:p>
      </dsp:txBody>
      <dsp:txXfrm>
        <a:off x="806486" y="0"/>
        <a:ext cx="2831215" cy="2986119"/>
      </dsp:txXfrm>
    </dsp:sp>
    <dsp:sp modelId="{6BF82F21-BEFB-417D-879C-CE482B46AC39}">
      <dsp:nvSpPr>
        <dsp:cNvPr id="0" name=""/>
        <dsp:cNvSpPr/>
      </dsp:nvSpPr>
      <dsp:spPr>
        <a:xfrm>
          <a:off x="3957678" y="0"/>
          <a:ext cx="3125065" cy="2986119"/>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6873" rIns="164465" bIns="0" numCol="1" spcCol="1270" anchor="t" anchorCtr="0">
          <a:noAutofit/>
        </a:bodyPr>
        <a:lstStyle/>
        <a:p>
          <a:pPr marL="0" lvl="0" indent="0" algn="r" defTabSz="1644650">
            <a:lnSpc>
              <a:spcPct val="90000"/>
            </a:lnSpc>
            <a:spcBef>
              <a:spcPct val="0"/>
            </a:spcBef>
            <a:spcAft>
              <a:spcPct val="35000"/>
            </a:spcAft>
            <a:buNone/>
          </a:pPr>
          <a:r>
            <a:rPr lang="en-GB" sz="3700" b="1" kern="1200" dirty="0">
              <a:solidFill>
                <a:srgbClr val="0070C0"/>
              </a:solidFill>
            </a:rPr>
            <a:t>Legislature</a:t>
          </a:r>
          <a:endParaRPr lang="en-US" sz="3700" b="1" kern="1200" dirty="0">
            <a:solidFill>
              <a:srgbClr val="0070C0"/>
            </a:solidFill>
          </a:endParaRPr>
        </a:p>
      </dsp:txBody>
      <dsp:txXfrm rot="16200000">
        <a:off x="3045876" y="911802"/>
        <a:ext cx="2448617" cy="625013"/>
      </dsp:txXfrm>
    </dsp:sp>
    <dsp:sp modelId="{EA46BA34-D045-4FD1-913C-AD316ED50B40}">
      <dsp:nvSpPr>
        <dsp:cNvPr id="0" name=""/>
        <dsp:cNvSpPr/>
      </dsp:nvSpPr>
      <dsp:spPr>
        <a:xfrm rot="5400000">
          <a:off x="3760205" y="2230706"/>
          <a:ext cx="438827" cy="658241"/>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AFDE7-F199-4CAD-8571-2447DB16FE54}">
      <dsp:nvSpPr>
        <dsp:cNvPr id="0" name=""/>
        <dsp:cNvSpPr/>
      </dsp:nvSpPr>
      <dsp:spPr>
        <a:xfrm>
          <a:off x="4674274" y="0"/>
          <a:ext cx="2328173" cy="298611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GB" sz="3000" b="1" kern="1200" dirty="0">
              <a:solidFill>
                <a:schemeClr val="tx1"/>
              </a:solidFill>
            </a:rPr>
            <a:t>Legislative Council headed by a President</a:t>
          </a:r>
          <a:endParaRPr lang="en-GB" sz="2400" b="1" kern="1200" dirty="0">
            <a:solidFill>
              <a:srgbClr val="C00000"/>
            </a:solidFill>
            <a:latin typeface="Berlin Sans FB Demi" panose="020E0802020502020306" pitchFamily="34" charset="0"/>
          </a:endParaRPr>
        </a:p>
        <a:p>
          <a:pPr marL="0" lvl="0" indent="0" algn="l" defTabSz="1333500">
            <a:lnSpc>
              <a:spcPct val="90000"/>
            </a:lnSpc>
            <a:spcBef>
              <a:spcPct val="0"/>
            </a:spcBef>
            <a:spcAft>
              <a:spcPct val="35000"/>
            </a:spcAft>
            <a:buNone/>
          </a:pPr>
          <a:r>
            <a:rPr lang="en-GB" sz="2400" b="1" kern="1200" dirty="0">
              <a:solidFill>
                <a:srgbClr val="C00000"/>
              </a:solidFill>
              <a:latin typeface="Berlin Sans FB Demi" panose="020E0802020502020306" pitchFamily="34" charset="0"/>
            </a:rPr>
            <a:t>Section 3</a:t>
          </a:r>
        </a:p>
        <a:p>
          <a:pPr marL="0" lvl="0" indent="0" algn="l" defTabSz="1333500">
            <a:lnSpc>
              <a:spcPct val="90000"/>
            </a:lnSpc>
            <a:spcBef>
              <a:spcPct val="0"/>
            </a:spcBef>
            <a:spcAft>
              <a:spcPct val="35000"/>
            </a:spcAft>
            <a:buNone/>
          </a:pPr>
          <a:r>
            <a:rPr lang="en-GB" sz="2400" b="1" kern="1200" dirty="0">
              <a:solidFill>
                <a:srgbClr val="C00000"/>
              </a:solidFill>
              <a:latin typeface="Berlin Sans FB Demi" panose="020E0802020502020306" pitchFamily="34" charset="0"/>
            </a:rPr>
            <a:t>Arts. 66-79 of the Basic Law</a:t>
          </a:r>
          <a:endParaRPr lang="en-US" sz="2400" b="1" kern="1200" dirty="0">
            <a:solidFill>
              <a:srgbClr val="C00000"/>
            </a:solidFill>
            <a:latin typeface="Berlin Sans FB Demi" panose="020E0802020502020306" pitchFamily="34" charset="0"/>
          </a:endParaRPr>
        </a:p>
      </dsp:txBody>
      <dsp:txXfrm>
        <a:off x="4674274" y="0"/>
        <a:ext cx="2328173" cy="2986119"/>
      </dsp:txXfrm>
    </dsp:sp>
    <dsp:sp modelId="{91FA6F51-0E36-4B44-8D63-F6D485AAE15B}">
      <dsp:nvSpPr>
        <dsp:cNvPr id="0" name=""/>
        <dsp:cNvSpPr/>
      </dsp:nvSpPr>
      <dsp:spPr>
        <a:xfrm>
          <a:off x="7240132" y="0"/>
          <a:ext cx="3271195" cy="2986119"/>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6873" rIns="164465" bIns="0" numCol="1" spcCol="1270" anchor="t" anchorCtr="0">
          <a:noAutofit/>
        </a:bodyPr>
        <a:lstStyle/>
        <a:p>
          <a:pPr marL="0" lvl="0" indent="0" algn="r" defTabSz="1644650">
            <a:lnSpc>
              <a:spcPct val="90000"/>
            </a:lnSpc>
            <a:spcBef>
              <a:spcPct val="0"/>
            </a:spcBef>
            <a:spcAft>
              <a:spcPct val="35000"/>
            </a:spcAft>
            <a:buNone/>
          </a:pPr>
          <a:r>
            <a:rPr lang="en-GB" sz="3700" b="1" kern="1200" dirty="0">
              <a:solidFill>
                <a:srgbClr val="7030A0"/>
              </a:solidFill>
            </a:rPr>
            <a:t>Judiciary</a:t>
          </a:r>
          <a:endParaRPr lang="en-US" sz="3700" b="1" kern="1200" dirty="0">
            <a:solidFill>
              <a:srgbClr val="7030A0"/>
            </a:solidFill>
          </a:endParaRPr>
        </a:p>
      </dsp:txBody>
      <dsp:txXfrm rot="16200000">
        <a:off x="6342943" y="897189"/>
        <a:ext cx="2448617" cy="654239"/>
      </dsp:txXfrm>
    </dsp:sp>
    <dsp:sp modelId="{3EB307A1-6D0A-4FBE-854C-82A70F457040}">
      <dsp:nvSpPr>
        <dsp:cNvPr id="0" name=""/>
        <dsp:cNvSpPr/>
      </dsp:nvSpPr>
      <dsp:spPr>
        <a:xfrm rot="5400000">
          <a:off x="7038861" y="2230706"/>
          <a:ext cx="438827" cy="658241"/>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D7A8CA-AF74-4B6D-B26D-59002B591D1A}">
      <dsp:nvSpPr>
        <dsp:cNvPr id="0" name=""/>
        <dsp:cNvSpPr/>
      </dsp:nvSpPr>
      <dsp:spPr>
        <a:xfrm>
          <a:off x="7975360" y="0"/>
          <a:ext cx="2437040" cy="298611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GB" sz="2700" b="1" kern="1200" dirty="0">
              <a:solidFill>
                <a:schemeClr val="tx1"/>
              </a:solidFill>
            </a:rPr>
            <a:t>The Judiciary headed by a Chief Justice</a:t>
          </a:r>
        </a:p>
        <a:p>
          <a:pPr marL="0" lvl="0" indent="0" algn="l" defTabSz="1200150">
            <a:lnSpc>
              <a:spcPct val="90000"/>
            </a:lnSpc>
            <a:spcBef>
              <a:spcPct val="0"/>
            </a:spcBef>
            <a:spcAft>
              <a:spcPct val="35000"/>
            </a:spcAft>
            <a:buNone/>
          </a:pPr>
          <a:endParaRPr lang="en-GB" sz="2700" b="1" kern="1200" dirty="0">
            <a:solidFill>
              <a:srgbClr val="C00000"/>
            </a:solidFill>
          </a:endParaRPr>
        </a:p>
        <a:p>
          <a:pPr marL="0" lvl="0" indent="0" algn="l" defTabSz="1200150">
            <a:lnSpc>
              <a:spcPct val="90000"/>
            </a:lnSpc>
            <a:spcBef>
              <a:spcPct val="0"/>
            </a:spcBef>
            <a:spcAft>
              <a:spcPct val="35000"/>
            </a:spcAft>
            <a:buNone/>
          </a:pPr>
          <a:r>
            <a:rPr lang="en-GB" sz="2700" b="1" kern="1200" dirty="0">
              <a:solidFill>
                <a:srgbClr val="C00000"/>
              </a:solidFill>
              <a:latin typeface="Berlin Sans FB Demi" panose="020E0802020502020306" pitchFamily="34" charset="0"/>
            </a:rPr>
            <a:t>Section 4</a:t>
          </a:r>
        </a:p>
        <a:p>
          <a:pPr marL="0" lvl="0" indent="0" algn="l" defTabSz="1200150">
            <a:lnSpc>
              <a:spcPct val="90000"/>
            </a:lnSpc>
            <a:spcBef>
              <a:spcPct val="0"/>
            </a:spcBef>
            <a:spcAft>
              <a:spcPct val="35000"/>
            </a:spcAft>
            <a:buNone/>
          </a:pPr>
          <a:r>
            <a:rPr lang="en-GB" sz="2700" b="1" kern="1200" dirty="0">
              <a:solidFill>
                <a:srgbClr val="C00000"/>
              </a:solidFill>
              <a:latin typeface="Berlin Sans FB Demi" panose="020E0802020502020306" pitchFamily="34" charset="0"/>
            </a:rPr>
            <a:t>Arts. 80-96 of the Basic Law</a:t>
          </a:r>
          <a:endParaRPr lang="en-US" sz="2700" b="1" kern="1200" dirty="0">
            <a:solidFill>
              <a:srgbClr val="C00000"/>
            </a:solidFill>
            <a:latin typeface="Berlin Sans FB Demi" panose="020E0802020502020306" pitchFamily="34" charset="0"/>
          </a:endParaRPr>
        </a:p>
      </dsp:txBody>
      <dsp:txXfrm>
        <a:off x="7975360" y="0"/>
        <a:ext cx="2437040" cy="29861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EB53A-015A-4D29-A081-77C528F45A6B}">
      <dsp:nvSpPr>
        <dsp:cNvPr id="0" name=""/>
        <dsp:cNvSpPr/>
      </dsp:nvSpPr>
      <dsp:spPr>
        <a:xfrm>
          <a:off x="0" y="157053"/>
          <a:ext cx="10237862" cy="786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HK" sz="2100" kern="1200"/>
            <a:t>It is imperative to note that the English system of precedent is based on the Latin maxim: </a:t>
          </a:r>
          <a:r>
            <a:rPr lang="en-HK" sz="2100" i="1" kern="1200"/>
            <a:t>“Stare Decisis et Non Queita Movere”, </a:t>
          </a:r>
          <a:r>
            <a:rPr lang="en-HK" sz="2100" kern="1200"/>
            <a:t>stand by what has been decided and do not unsettle the established. </a:t>
          </a:r>
          <a:endParaRPr lang="en-US" sz="2100" kern="1200"/>
        </a:p>
      </dsp:txBody>
      <dsp:txXfrm>
        <a:off x="38381" y="195434"/>
        <a:ext cx="10161100" cy="709478"/>
      </dsp:txXfrm>
    </dsp:sp>
    <dsp:sp modelId="{D2D42CC7-C992-4080-A799-FC22FE9E91ED}">
      <dsp:nvSpPr>
        <dsp:cNvPr id="0" name=""/>
        <dsp:cNvSpPr/>
      </dsp:nvSpPr>
      <dsp:spPr>
        <a:xfrm>
          <a:off x="0" y="1003773"/>
          <a:ext cx="10237862" cy="786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HK" sz="2100" kern="1200"/>
            <a:t>The idea is that by following precedents, which are the previous decisions of judges, fairness and certainty will be provided.</a:t>
          </a:r>
          <a:endParaRPr lang="en-US" sz="2100" kern="1200"/>
        </a:p>
      </dsp:txBody>
      <dsp:txXfrm>
        <a:off x="38381" y="1042154"/>
        <a:ext cx="10161100" cy="709478"/>
      </dsp:txXfrm>
    </dsp:sp>
    <dsp:sp modelId="{C77FDD3B-0493-4B30-A30C-2EB5CA2EB404}">
      <dsp:nvSpPr>
        <dsp:cNvPr id="0" name=""/>
        <dsp:cNvSpPr/>
      </dsp:nvSpPr>
      <dsp:spPr>
        <a:xfrm>
          <a:off x="0" y="1850493"/>
          <a:ext cx="10237862" cy="786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HK" sz="2100" kern="1200"/>
            <a:t>Precedents can only operate if the legal reasons for past decisions are known. </a:t>
          </a:r>
          <a:endParaRPr lang="en-US" sz="2100" kern="1200"/>
        </a:p>
      </dsp:txBody>
      <dsp:txXfrm>
        <a:off x="38381" y="1888874"/>
        <a:ext cx="10161100" cy="709478"/>
      </dsp:txXfrm>
    </dsp:sp>
    <dsp:sp modelId="{7A3E692B-D79A-4635-B55E-ECA8DE10BB7C}">
      <dsp:nvSpPr>
        <dsp:cNvPr id="0" name=""/>
        <dsp:cNvSpPr/>
      </dsp:nvSpPr>
      <dsp:spPr>
        <a:xfrm>
          <a:off x="0" y="2697213"/>
          <a:ext cx="10237862" cy="7862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HK" sz="2100" kern="1200"/>
            <a:t>Therefore, at the end of a case (civil) there will be a judgement in which the judge will give not only the decision but also the legal reasoning which lies behind it.</a:t>
          </a:r>
          <a:endParaRPr lang="en-US" sz="2100" kern="1200"/>
        </a:p>
      </dsp:txBody>
      <dsp:txXfrm>
        <a:off x="38381" y="2735594"/>
        <a:ext cx="10161100"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8D549-AB67-4E43-A24C-53430B4C7FB7}"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AF99-96A3-4E00-AD08-112A318EC6F6}" type="slidenum">
              <a:rPr lang="en-GB" smtClean="0"/>
              <a:t>‹#›</a:t>
            </a:fld>
            <a:endParaRPr lang="en-GB"/>
          </a:p>
        </p:txBody>
      </p:sp>
    </p:spTree>
    <p:extLst>
      <p:ext uri="{BB962C8B-B14F-4D97-AF65-F5344CB8AC3E}">
        <p14:creationId xmlns:p14="http://schemas.microsoft.com/office/powerpoint/2010/main" val="332536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FFBC94-5597-4E44-B64C-D7FD77DF7E84}" type="datetime1">
              <a:rPr lang="en-US" smtClean="0"/>
              <a:t>10/14/2024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B744E-276C-48C7-A5B9-AF9DF8C0ACD3}" type="datetime1">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82CC12-33D0-4291-A67F-9186B24BAFB6}"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7402AB-B25B-4920-BDF6-0D9ACABE3DAE}"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8EF5E9-6CBB-4D99-974A-13ED7CF5A3DC}"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31F78-D7B8-4ADC-A70F-CD9A5A0C11A9}"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089673-0989-4DE3-9ABA-73D09582444D}"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27E1A-0EBE-4D80-BEA0-B2FD01C5F372}"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93977-895A-4931-BC27-26BBF6904C81}"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B534E-EC2B-480C-979F-82E1D583FA20}"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85CD9C-2490-4D54-A9A4-5744505C7BDE}" type="datetime1">
              <a:rPr lang="en-US" smtClean="0"/>
              <a:t>10/14/2024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80E04D-8037-469D-B903-B2892E834669}" type="datetime1">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7BED5A-CD1C-41C9-9138-AA6D3C69EE51}" type="datetime1">
              <a:rPr lang="en-US" smtClean="0"/>
              <a:t>10/14/2024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2DD436-3EB6-494F-83B8-CB7168DEC979}" type="datetime1">
              <a:rPr lang="en-US" smtClean="0"/>
              <a:t>10/14/2024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20B29-9A24-4554-9833-B017014123F0}" type="datetime1">
              <a:rPr lang="en-US" smtClean="0"/>
              <a:t>10/14/2024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753BA8-F3D4-44EC-B186-3C3243685898}" type="datetime1">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68A35-2CEA-44FC-B515-049EB0377029}" type="datetime1">
              <a:rPr lang="en-US" smtClean="0"/>
              <a:t>10/14/2024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D5E3B4-0652-4011-9D35-266FDBFD8791}" type="datetime1">
              <a:rPr lang="en-US" smtClean="0"/>
              <a:t>10/14/2024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6.png"/><Relationship Id="rId2" Type="http://schemas.openxmlformats.org/officeDocument/2006/relationships/diagramData" Target="../diagrams/data3.xml"/><Relationship Id="rId16" Type="http://schemas.openxmlformats.org/officeDocument/2006/relationships/image" Target="../media/image20.png"/><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19.png"/><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obile device with apps">
            <a:extLst>
              <a:ext uri="{FF2B5EF4-FFF2-40B4-BE49-F238E27FC236}">
                <a16:creationId xmlns:a16="http://schemas.microsoft.com/office/drawing/2014/main" id="{EE0A3CAA-54A6-4EA8-7BFB-8E9CAB853E18}"/>
              </a:ext>
            </a:extLst>
          </p:cNvPr>
          <p:cNvPicPr>
            <a:picLocks noChangeAspect="1"/>
          </p:cNvPicPr>
          <p:nvPr/>
        </p:nvPicPr>
        <p:blipFill>
          <a:blip r:embed="rId2">
            <a:alphaModFix amt="35000"/>
          </a:blip>
          <a:srcRect/>
          <a:stretch/>
        </p:blipFill>
        <p:spPr>
          <a:xfrm>
            <a:off x="20" y="10"/>
            <a:ext cx="12191980" cy="6857990"/>
          </a:xfrm>
          <a:prstGeom prst="rect">
            <a:avLst/>
          </a:prstGeom>
        </p:spPr>
      </p:pic>
      <p:sp>
        <p:nvSpPr>
          <p:cNvPr id="2" name="Title 1"/>
          <p:cNvSpPr>
            <a:spLocks noGrp="1"/>
          </p:cNvSpPr>
          <p:nvPr>
            <p:ph type="title"/>
          </p:nvPr>
        </p:nvSpPr>
        <p:spPr>
          <a:xfrm>
            <a:off x="570367" y="820396"/>
            <a:ext cx="11298725" cy="1465604"/>
          </a:xfrm>
        </p:spPr>
        <p:txBody>
          <a:bodyPr>
            <a:noAutofit/>
          </a:bodyPr>
          <a:lstStyle/>
          <a:p>
            <a:pPr>
              <a:lnSpc>
                <a:spcPct val="90000"/>
              </a:lnSpc>
            </a:pPr>
            <a:r>
              <a:rPr lang="en-GB" sz="4800" b="1" dirty="0">
                <a:solidFill>
                  <a:srgbClr val="FFFF00"/>
                </a:solidFill>
                <a:highlight>
                  <a:srgbClr val="0000FF"/>
                </a:highlight>
              </a:rPr>
              <a:t>Hong Kong Legal System</a:t>
            </a:r>
            <a:br>
              <a:rPr lang="en-GB" sz="4800" b="1" dirty="0">
                <a:solidFill>
                  <a:srgbClr val="FFFF00"/>
                </a:solidFill>
                <a:highlight>
                  <a:srgbClr val="0000FF"/>
                </a:highlight>
              </a:rPr>
            </a:br>
            <a:endParaRPr lang="en-US" sz="4800" i="1" dirty="0">
              <a:solidFill>
                <a:srgbClr val="FFFFFF"/>
              </a:solidFill>
              <a:highlight>
                <a:srgbClr val="0000FF"/>
              </a:highlight>
            </a:endParaRPr>
          </a:p>
        </p:txBody>
      </p:sp>
      <p:graphicFrame>
        <p:nvGraphicFramePr>
          <p:cNvPr id="26" name="Content Placeholder 2">
            <a:extLst>
              <a:ext uri="{FF2B5EF4-FFF2-40B4-BE49-F238E27FC236}">
                <a16:creationId xmlns:a16="http://schemas.microsoft.com/office/drawing/2014/main" id="{765F6E54-4B8A-9B5B-A50E-1C57F930213F}"/>
              </a:ext>
            </a:extLst>
          </p:cNvPr>
          <p:cNvGraphicFramePr>
            <a:graphicFrameLocks noGrp="1"/>
          </p:cNvGraphicFramePr>
          <p:nvPr>
            <p:ph idx="1"/>
            <p:extLst>
              <p:ext uri="{D42A27DB-BD31-4B8C-83A1-F6EECF244321}">
                <p14:modId xmlns:p14="http://schemas.microsoft.com/office/powerpoint/2010/main" val="2455955987"/>
              </p:ext>
            </p:extLst>
          </p:nvPr>
        </p:nvGraphicFramePr>
        <p:xfrm>
          <a:off x="1295401" y="2421467"/>
          <a:ext cx="9601196" cy="3752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9A288C53-6E1D-012E-E078-352071CD406B}"/>
              </a:ext>
            </a:extLst>
          </p:cNvPr>
          <p:cNvSpPr>
            <a:spLocks noGrp="1"/>
          </p:cNvSpPr>
          <p:nvPr>
            <p:ph type="dt" sz="half" idx="10"/>
          </p:nvPr>
        </p:nvSpPr>
        <p:spPr>
          <a:xfrm>
            <a:off x="8677501" y="5969000"/>
            <a:ext cx="1600200" cy="279400"/>
          </a:xfrm>
        </p:spPr>
        <p:txBody>
          <a:bodyPr>
            <a:normAutofit/>
          </a:bodyPr>
          <a:lstStyle/>
          <a:p>
            <a:pPr>
              <a:spcAft>
                <a:spcPts val="600"/>
              </a:spcAft>
            </a:pPr>
            <a:fld id="{4F6122F0-3BDA-48C6-926D-393D5B4E07CE}" type="datetime1">
              <a:rPr lang="en-US" smtClean="0">
                <a:solidFill>
                  <a:srgbClr val="FFFFFF"/>
                </a:solidFill>
              </a:rPr>
              <a:t>10/14/2024</a:t>
            </a:fld>
            <a:endParaRPr lang="en-US">
              <a:solidFill>
                <a:srgbClr val="FFFFFF"/>
              </a:solidFill>
            </a:endParaRPr>
          </a:p>
        </p:txBody>
      </p:sp>
      <p:sp>
        <p:nvSpPr>
          <p:cNvPr id="5" name="Slide Number Placeholder 4">
            <a:extLst>
              <a:ext uri="{FF2B5EF4-FFF2-40B4-BE49-F238E27FC236}">
                <a16:creationId xmlns:a16="http://schemas.microsoft.com/office/drawing/2014/main" id="{728C44C3-4D37-CCD5-D0AB-2CB4444B3EDB}"/>
              </a:ext>
            </a:extLst>
          </p:cNvPr>
          <p:cNvSpPr>
            <a:spLocks noGrp="1"/>
          </p:cNvSpPr>
          <p:nvPr>
            <p:ph type="sldNum" sz="quarter" idx="12"/>
          </p:nvPr>
        </p:nvSpPr>
        <p:spPr>
          <a:xfrm>
            <a:off x="10353901" y="5969000"/>
            <a:ext cx="542697" cy="279400"/>
          </a:xfrm>
        </p:spPr>
        <p:txBody>
          <a:bodyPr>
            <a:normAutofit/>
          </a:bodyPr>
          <a:lstStyle/>
          <a:p>
            <a:pPr>
              <a:spcAft>
                <a:spcPts val="600"/>
              </a:spcAft>
            </a:pPr>
            <a:fld id="{103DA290-49AB-4A6C-90E9-3D87C6460C9F}" type="slidenum">
              <a:rPr lang="en-US" smtClean="0">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32388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Mischief Rule</a:t>
            </a:r>
            <a:endParaRPr lang="en-US" dirty="0"/>
          </a:p>
        </p:txBody>
      </p:sp>
      <p:sp>
        <p:nvSpPr>
          <p:cNvPr id="3" name="Content Placeholder 2"/>
          <p:cNvSpPr>
            <a:spLocks noGrp="1"/>
          </p:cNvSpPr>
          <p:nvPr>
            <p:ph idx="1"/>
          </p:nvPr>
        </p:nvSpPr>
        <p:spPr>
          <a:xfrm>
            <a:off x="786213" y="2556932"/>
            <a:ext cx="7776673" cy="3613132"/>
          </a:xfrm>
        </p:spPr>
        <p:txBody>
          <a:bodyPr>
            <a:normAutofit fontScale="85000" lnSpcReduction="10000"/>
          </a:bodyPr>
          <a:lstStyle/>
          <a:p>
            <a:pPr>
              <a:buFont typeface="Wingdings" panose="05000000000000000000" pitchFamily="2" charset="2"/>
              <a:buChar char="Ø"/>
            </a:pPr>
            <a:r>
              <a:rPr lang="en-GB" dirty="0"/>
              <a:t>Mischief Rule seeks to ask what the common law was before a statute and what defects there were, that were addressed by the statute under construction.</a:t>
            </a:r>
          </a:p>
          <a:p>
            <a:pPr>
              <a:buFont typeface="Wingdings" panose="05000000000000000000" pitchFamily="2" charset="2"/>
              <a:buChar char="Ø"/>
            </a:pPr>
            <a:r>
              <a:rPr lang="en-GB" dirty="0"/>
              <a:t>Here, </a:t>
            </a:r>
            <a:r>
              <a:rPr lang="en-HK" dirty="0"/>
              <a:t>Judges are to make such construction as shall suppress the mischief and advance the remedy.</a:t>
            </a:r>
            <a:endParaRPr lang="en-GB" dirty="0"/>
          </a:p>
          <a:p>
            <a:pPr>
              <a:buFont typeface="Wingdings" panose="05000000000000000000" pitchFamily="2" charset="2"/>
              <a:buChar char="Ø"/>
            </a:pPr>
            <a:r>
              <a:rPr lang="en-GB" sz="3300" i="1" dirty="0" err="1">
                <a:solidFill>
                  <a:srgbClr val="FF0000"/>
                </a:solidFill>
              </a:rPr>
              <a:t>Heydon’s</a:t>
            </a:r>
            <a:r>
              <a:rPr lang="en-GB" sz="3300" i="1" dirty="0">
                <a:solidFill>
                  <a:srgbClr val="FF0000"/>
                </a:solidFill>
              </a:rPr>
              <a:t> Case </a:t>
            </a:r>
            <a:r>
              <a:rPr lang="en-GB" dirty="0"/>
              <a:t>established </a:t>
            </a:r>
            <a:r>
              <a:rPr lang="en-GB" b="1" u="sng" dirty="0"/>
              <a:t>4 factors</a:t>
            </a:r>
            <a:r>
              <a:rPr lang="en-GB" dirty="0"/>
              <a:t> in applying this rule:</a:t>
            </a:r>
          </a:p>
          <a:p>
            <a:pPr lvl="1">
              <a:buFont typeface="Wingdings" panose="05000000000000000000" pitchFamily="2" charset="2"/>
              <a:buChar char="Ø"/>
            </a:pPr>
            <a:r>
              <a:rPr lang="en-HK" dirty="0"/>
              <a:t>What was the common law before the making of the legislation?</a:t>
            </a:r>
          </a:p>
          <a:p>
            <a:pPr lvl="1">
              <a:buFont typeface="Wingdings" panose="05000000000000000000" pitchFamily="2" charset="2"/>
              <a:buChar char="Ø"/>
            </a:pPr>
            <a:r>
              <a:rPr lang="en-HK" dirty="0"/>
              <a:t>What was the mischief and defect for which the common law did not deal with?</a:t>
            </a:r>
          </a:p>
          <a:p>
            <a:pPr lvl="1">
              <a:buFont typeface="Wingdings" panose="05000000000000000000" pitchFamily="2" charset="2"/>
              <a:buChar char="Ø"/>
            </a:pPr>
            <a:r>
              <a:rPr lang="en-HK" dirty="0"/>
              <a:t>What remedy has the legislature resolved and appointed to cure the mischief?</a:t>
            </a:r>
          </a:p>
          <a:p>
            <a:pPr lvl="1">
              <a:buFont typeface="Wingdings" panose="05000000000000000000" pitchFamily="2" charset="2"/>
              <a:buChar char="Ø"/>
            </a:pPr>
            <a:r>
              <a:rPr lang="en-HK" dirty="0"/>
              <a:t>What was the true reason for the remedy provided by the legislature?</a:t>
            </a:r>
            <a:endParaRPr lang="en-US" dirty="0"/>
          </a:p>
        </p:txBody>
      </p:sp>
      <p:sp>
        <p:nvSpPr>
          <p:cNvPr id="4" name="Right Arrow 3"/>
          <p:cNvSpPr/>
          <p:nvPr/>
        </p:nvSpPr>
        <p:spPr>
          <a:xfrm>
            <a:off x="8648343" y="2452644"/>
            <a:ext cx="2939753" cy="3811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Black" panose="020B0A04020102020204" pitchFamily="34" charset="0"/>
              </a:rPr>
              <a:t>Discover the mischief targeted by statute, then give effect to it.</a:t>
            </a:r>
            <a:endParaRPr lang="en-US" sz="2000" b="1" dirty="0">
              <a:solidFill>
                <a:schemeClr val="tx1"/>
              </a:solidFill>
              <a:latin typeface="Arial Black" panose="020B0A04020102020204" pitchFamily="34" charset="0"/>
            </a:endParaRPr>
          </a:p>
        </p:txBody>
      </p:sp>
      <p:sp>
        <p:nvSpPr>
          <p:cNvPr id="5" name="Date Placeholder 4">
            <a:extLst>
              <a:ext uri="{FF2B5EF4-FFF2-40B4-BE49-F238E27FC236}">
                <a16:creationId xmlns:a16="http://schemas.microsoft.com/office/drawing/2014/main" id="{82205494-5BBD-FFFA-95D2-6F5EDE0EA6B7}"/>
              </a:ext>
            </a:extLst>
          </p:cNvPr>
          <p:cNvSpPr>
            <a:spLocks noGrp="1"/>
          </p:cNvSpPr>
          <p:nvPr>
            <p:ph type="dt" sz="half" idx="10"/>
          </p:nvPr>
        </p:nvSpPr>
        <p:spPr/>
        <p:txBody>
          <a:bodyPr/>
          <a:lstStyle/>
          <a:p>
            <a:fld id="{D0014FE0-708A-44F9-9D46-62A27C007040}" type="datetime1">
              <a:rPr lang="en-US" smtClean="0"/>
              <a:t>10/14/2024</a:t>
            </a:fld>
            <a:endParaRPr lang="en-US" dirty="0"/>
          </a:p>
        </p:txBody>
      </p:sp>
      <p:sp>
        <p:nvSpPr>
          <p:cNvPr id="6" name="Slide Number Placeholder 5">
            <a:extLst>
              <a:ext uri="{FF2B5EF4-FFF2-40B4-BE49-F238E27FC236}">
                <a16:creationId xmlns:a16="http://schemas.microsoft.com/office/drawing/2014/main" id="{0B3600A9-4348-084B-1DE2-ABBF4C8CE8EE}"/>
              </a:ext>
            </a:extLst>
          </p:cNvPr>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2394548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 </a:t>
            </a:r>
            <a:endParaRPr lang="en-US" dirty="0"/>
          </a:p>
        </p:txBody>
      </p:sp>
      <p:sp>
        <p:nvSpPr>
          <p:cNvPr id="3" name="Content Placeholder 2"/>
          <p:cNvSpPr>
            <a:spLocks noGrp="1"/>
          </p:cNvSpPr>
          <p:nvPr>
            <p:ph idx="1"/>
          </p:nvPr>
        </p:nvSpPr>
        <p:spPr>
          <a:xfrm>
            <a:off x="1059678" y="2556931"/>
            <a:ext cx="10229315" cy="3630223"/>
          </a:xfrm>
        </p:spPr>
        <p:txBody>
          <a:bodyPr>
            <a:normAutofit fontScale="92500" lnSpcReduction="20000"/>
          </a:bodyPr>
          <a:lstStyle/>
          <a:p>
            <a:r>
              <a:rPr lang="en-GB" dirty="0"/>
              <a:t>The purpose is intended to rectify mischief in common law and interpret the statute justly, that is to suppress the mischief and advance the remedy.</a:t>
            </a:r>
          </a:p>
          <a:p>
            <a:r>
              <a:rPr lang="en-GB" dirty="0"/>
              <a:t>It is aimed at giving judges the most discretion</a:t>
            </a:r>
            <a:r>
              <a:rPr lang="en-US" dirty="0"/>
              <a:t>.</a:t>
            </a:r>
          </a:p>
          <a:p>
            <a:r>
              <a:rPr lang="en-GB" dirty="0"/>
              <a:t>See </a:t>
            </a:r>
            <a:r>
              <a:rPr lang="en-GB" i="1" dirty="0">
                <a:solidFill>
                  <a:srgbClr val="FF0000"/>
                </a:solidFill>
              </a:rPr>
              <a:t>Smith v Hughes </a:t>
            </a:r>
            <a:r>
              <a:rPr lang="en-GB" dirty="0"/>
              <a:t>[1960] </a:t>
            </a:r>
          </a:p>
          <a:p>
            <a:r>
              <a:rPr lang="en-GB" b="1" u="sng" dirty="0"/>
              <a:t>Facts</a:t>
            </a:r>
            <a:r>
              <a:rPr lang="en-GB" dirty="0"/>
              <a:t>: The defendants were prostitutes who had been charged under the </a:t>
            </a:r>
            <a:r>
              <a:rPr lang="en-GB" i="1" dirty="0">
                <a:solidFill>
                  <a:srgbClr val="FF0000"/>
                </a:solidFill>
              </a:rPr>
              <a:t>Street Offences Act 1959</a:t>
            </a:r>
            <a:r>
              <a:rPr lang="en-GB" dirty="0"/>
              <a:t> which made it an offence to solicit in a public place. The prostitutes were soliciting from private premises in windows or on balconies so could be seen by the public.</a:t>
            </a:r>
          </a:p>
          <a:p>
            <a:r>
              <a:rPr lang="en-GB" b="1" u="sng" dirty="0"/>
              <a:t>Held</a:t>
            </a:r>
            <a:r>
              <a:rPr lang="en-GB" dirty="0"/>
              <a:t>: The court applied the mischief rule holding that the activities of the defendants were within the mischief the Act was aimed at even though under a literal interpretation they would be in a private place.</a:t>
            </a:r>
          </a:p>
        </p:txBody>
      </p:sp>
      <p:sp>
        <p:nvSpPr>
          <p:cNvPr id="4" name="Date Placeholder 3">
            <a:extLst>
              <a:ext uri="{FF2B5EF4-FFF2-40B4-BE49-F238E27FC236}">
                <a16:creationId xmlns:a16="http://schemas.microsoft.com/office/drawing/2014/main" id="{BF8BE897-0F1E-3412-B294-0F14BF73B615}"/>
              </a:ext>
            </a:extLst>
          </p:cNvPr>
          <p:cNvSpPr>
            <a:spLocks noGrp="1"/>
          </p:cNvSpPr>
          <p:nvPr>
            <p:ph type="dt" sz="half" idx="10"/>
          </p:nvPr>
        </p:nvSpPr>
        <p:spPr/>
        <p:txBody>
          <a:bodyPr/>
          <a:lstStyle/>
          <a:p>
            <a:fld id="{9ED841ED-1C3E-49FB-9453-70FB6681E90A}" type="datetime1">
              <a:rPr lang="en-US" smtClean="0"/>
              <a:t>10/14/2024</a:t>
            </a:fld>
            <a:endParaRPr lang="en-US" dirty="0"/>
          </a:p>
        </p:txBody>
      </p:sp>
      <p:sp>
        <p:nvSpPr>
          <p:cNvPr id="5" name="Slide Number Placeholder 4">
            <a:extLst>
              <a:ext uri="{FF2B5EF4-FFF2-40B4-BE49-F238E27FC236}">
                <a16:creationId xmlns:a16="http://schemas.microsoft.com/office/drawing/2014/main" id="{A1BA6AD2-8A2A-F373-A6A7-15AB75C97C67}"/>
              </a:ext>
            </a:extLst>
          </p:cNvPr>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207605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Final Thought on </a:t>
            </a:r>
            <a:br>
              <a:rPr lang="en-GB" dirty="0"/>
            </a:br>
            <a:r>
              <a:rPr lang="en-GB" dirty="0"/>
              <a:t>Rules of Interpretation</a:t>
            </a:r>
            <a:endParaRPr lang="en-US" dirty="0"/>
          </a:p>
        </p:txBody>
      </p:sp>
      <p:sp>
        <p:nvSpPr>
          <p:cNvPr id="3" name="Content Placeholder 2"/>
          <p:cNvSpPr>
            <a:spLocks noGrp="1"/>
          </p:cNvSpPr>
          <p:nvPr>
            <p:ph idx="1"/>
          </p:nvPr>
        </p:nvSpPr>
        <p:spPr>
          <a:xfrm>
            <a:off x="957129" y="2495373"/>
            <a:ext cx="10306228" cy="3606324"/>
          </a:xfrm>
        </p:spPr>
        <p:txBody>
          <a:bodyPr>
            <a:noAutofit/>
          </a:bodyPr>
          <a:lstStyle/>
          <a:p>
            <a:pPr algn="just"/>
            <a:r>
              <a:rPr lang="en-HK" sz="2000" dirty="0"/>
              <a:t>Lord Reid in </a:t>
            </a:r>
            <a:r>
              <a:rPr lang="de-DE" sz="2000" i="1" dirty="0">
                <a:solidFill>
                  <a:srgbClr val="FF0000"/>
                </a:solidFill>
              </a:rPr>
              <a:t>Maunsell v Olins </a:t>
            </a:r>
            <a:r>
              <a:rPr lang="de-DE" sz="2000" dirty="0"/>
              <a:t>[1975] </a:t>
            </a:r>
            <a:r>
              <a:rPr lang="en-HK" sz="2000" dirty="0"/>
              <a:t>said that: </a:t>
            </a:r>
          </a:p>
          <a:p>
            <a:pPr lvl="1" algn="just"/>
            <a:r>
              <a:rPr lang="en-HK" dirty="0"/>
              <a:t>“the literal, golden and mischief rules are not rules in the ordinary sense of having some binding force. They are our servants not our masters. They are aids to construction, presumptions or pointers. Not infrequently one ‘rule’ points in one direction, another in a different direction. In each case we must look at all relevant circumstances and decide as a matter of judgment what weight to attach to any particular ‘rule.”</a:t>
            </a:r>
          </a:p>
          <a:p>
            <a:pPr marL="457200" lvl="1" indent="0" algn="just">
              <a:buNone/>
            </a:pPr>
            <a:endParaRPr lang="en-HK" dirty="0"/>
          </a:p>
          <a:p>
            <a:pPr lvl="1" algn="just">
              <a:buFont typeface="Wingdings" panose="05000000000000000000" pitchFamily="2" charset="2"/>
              <a:buChar char="v"/>
            </a:pPr>
            <a:r>
              <a:rPr lang="en-HK" dirty="0"/>
              <a:t>See also the Hong Kong </a:t>
            </a:r>
            <a:r>
              <a:rPr lang="en-HK" b="1" dirty="0">
                <a:solidFill>
                  <a:srgbClr val="FF0000"/>
                </a:solidFill>
              </a:rPr>
              <a:t>Interpretation and General Clauses Ordinance </a:t>
            </a:r>
            <a:r>
              <a:rPr lang="en-HK" dirty="0"/>
              <a:t>which reflects the modern approach that enjoins the courts to give statutes a </a:t>
            </a:r>
            <a:r>
              <a:rPr lang="en-HK" b="1" u="sng" dirty="0">
                <a:solidFill>
                  <a:srgbClr val="0070C0"/>
                </a:solidFill>
              </a:rPr>
              <a:t>purposive construction</a:t>
            </a:r>
            <a:r>
              <a:rPr lang="en-HK" dirty="0"/>
              <a:t>.</a:t>
            </a:r>
          </a:p>
          <a:p>
            <a:pPr marL="457200" lvl="1" indent="0" algn="just">
              <a:buNone/>
            </a:pPr>
            <a:endParaRPr lang="en-HK" dirty="0"/>
          </a:p>
        </p:txBody>
      </p:sp>
      <p:sp>
        <p:nvSpPr>
          <p:cNvPr id="4" name="Date Placeholder 3">
            <a:extLst>
              <a:ext uri="{FF2B5EF4-FFF2-40B4-BE49-F238E27FC236}">
                <a16:creationId xmlns:a16="http://schemas.microsoft.com/office/drawing/2014/main" id="{A7A6DD40-A15E-A09A-FD52-2D69A48040EF}"/>
              </a:ext>
            </a:extLst>
          </p:cNvPr>
          <p:cNvSpPr>
            <a:spLocks noGrp="1"/>
          </p:cNvSpPr>
          <p:nvPr>
            <p:ph type="dt" sz="half" idx="10"/>
          </p:nvPr>
        </p:nvSpPr>
        <p:spPr/>
        <p:txBody>
          <a:bodyPr/>
          <a:lstStyle/>
          <a:p>
            <a:fld id="{47921BB0-EA46-42F6-8BAC-C0E80F10287F}" type="datetime1">
              <a:rPr lang="en-US" smtClean="0"/>
              <a:t>10/14/2024</a:t>
            </a:fld>
            <a:endParaRPr lang="en-US" dirty="0"/>
          </a:p>
        </p:txBody>
      </p:sp>
      <p:sp>
        <p:nvSpPr>
          <p:cNvPr id="5" name="Slide Number Placeholder 4">
            <a:extLst>
              <a:ext uri="{FF2B5EF4-FFF2-40B4-BE49-F238E27FC236}">
                <a16:creationId xmlns:a16="http://schemas.microsoft.com/office/drawing/2014/main" id="{C6D7CEDC-E552-1E31-12EA-DCD157C52314}"/>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251444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042" y="694267"/>
            <a:ext cx="10237862" cy="1659465"/>
          </a:xfrm>
        </p:spPr>
        <p:txBody>
          <a:bodyPr>
            <a:normAutofit fontScale="90000"/>
          </a:bodyPr>
          <a:lstStyle/>
          <a:p>
            <a:r>
              <a:rPr lang="en-GB" dirty="0">
                <a:highlight>
                  <a:srgbClr val="0000FF"/>
                </a:highlight>
              </a:rPr>
              <a:t>An Approach (2)</a:t>
            </a:r>
            <a:br>
              <a:rPr lang="en-GB" dirty="0">
                <a:highlight>
                  <a:srgbClr val="0000FF"/>
                </a:highlight>
              </a:rPr>
            </a:br>
            <a:br>
              <a:rPr lang="en-GB" sz="1800" b="0" i="0" u="none" strike="noStrike" baseline="0" dirty="0">
                <a:solidFill>
                  <a:srgbClr val="000000"/>
                </a:solidFill>
                <a:highlight>
                  <a:srgbClr val="0000FF"/>
                </a:highlight>
                <a:latin typeface="Times New Roman" panose="02020603050405020304" pitchFamily="18" charset="0"/>
              </a:rPr>
            </a:br>
            <a:r>
              <a:rPr lang="en-GB" sz="1800" b="0" i="0" u="none" strike="noStrike" baseline="0" dirty="0">
                <a:solidFill>
                  <a:srgbClr val="000000"/>
                </a:solidFill>
                <a:latin typeface="Times New Roman" panose="02020603050405020304" pitchFamily="18" charset="0"/>
              </a:rPr>
              <a:t>“</a:t>
            </a:r>
            <a:r>
              <a:rPr lang="en-GB" sz="1800" b="0" i="1" u="none" strike="noStrike" baseline="0" dirty="0">
                <a:solidFill>
                  <a:srgbClr val="000000"/>
                </a:solidFill>
                <a:latin typeface="Times New Roman" panose="02020603050405020304" pitchFamily="18" charset="0"/>
              </a:rPr>
              <a:t>The doctrine of stare decisis is no more than a doctrine. There are so many ways that a court can decline to follow a previous decision that has been handed down</a:t>
            </a:r>
            <a:r>
              <a:rPr lang="en-GB" sz="1800" b="0" i="0" u="none" strike="noStrike" baseline="0" dirty="0">
                <a:solidFill>
                  <a:srgbClr val="000000"/>
                </a:solidFill>
                <a:latin typeface="Times New Roman" panose="02020603050405020304" pitchFamily="18" charset="0"/>
              </a:rPr>
              <a:t>.” </a:t>
            </a:r>
            <a:br>
              <a:rPr lang="en-GB" sz="1800" b="0" i="0" u="none" strike="noStrike" baseline="0" dirty="0">
                <a:solidFill>
                  <a:srgbClr val="000000"/>
                </a:solidFill>
                <a:latin typeface="Times New Roman" panose="02020603050405020304" pitchFamily="18" charset="0"/>
              </a:rPr>
            </a:br>
            <a:r>
              <a:rPr lang="en-GB" sz="1800" b="1" i="0" u="none" strike="noStrike" baseline="0" dirty="0">
                <a:solidFill>
                  <a:srgbClr val="000000"/>
                </a:solidFill>
                <a:latin typeface="Times New Roman" panose="02020603050405020304" pitchFamily="18" charset="0"/>
              </a:rPr>
              <a:t>Discuss. </a:t>
            </a:r>
            <a:endParaRPr lang="en-US" i="1" dirty="0"/>
          </a:p>
        </p:txBody>
      </p:sp>
      <p:graphicFrame>
        <p:nvGraphicFramePr>
          <p:cNvPr id="13" name="Content Placeholder 2">
            <a:extLst>
              <a:ext uri="{FF2B5EF4-FFF2-40B4-BE49-F238E27FC236}">
                <a16:creationId xmlns:a16="http://schemas.microsoft.com/office/drawing/2014/main" id="{08AC1738-8CD1-004F-64AE-F637BE2E0219}"/>
              </a:ext>
            </a:extLst>
          </p:cNvPr>
          <p:cNvGraphicFramePr>
            <a:graphicFrameLocks noGrp="1"/>
          </p:cNvGraphicFramePr>
          <p:nvPr>
            <p:ph idx="1"/>
          </p:nvPr>
        </p:nvGraphicFramePr>
        <p:xfrm>
          <a:off x="1034042" y="2461189"/>
          <a:ext cx="10237862" cy="3640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ABB0B4C-7876-9D83-8403-378283D1F846}"/>
              </a:ext>
            </a:extLst>
          </p:cNvPr>
          <p:cNvSpPr>
            <a:spLocks noGrp="1"/>
          </p:cNvSpPr>
          <p:nvPr>
            <p:ph type="dt" sz="half" idx="10"/>
          </p:nvPr>
        </p:nvSpPr>
        <p:spPr/>
        <p:txBody>
          <a:bodyPr/>
          <a:lstStyle/>
          <a:p>
            <a:fld id="{4665D5D5-849A-4179-90F8-5EBD21811165}" type="datetime1">
              <a:rPr lang="en-US" smtClean="0"/>
              <a:t>10/14/2024</a:t>
            </a:fld>
            <a:endParaRPr lang="en-US" dirty="0"/>
          </a:p>
        </p:txBody>
      </p:sp>
      <p:sp>
        <p:nvSpPr>
          <p:cNvPr id="6" name="Slide Number Placeholder 5">
            <a:extLst>
              <a:ext uri="{FF2B5EF4-FFF2-40B4-BE49-F238E27FC236}">
                <a16:creationId xmlns:a16="http://schemas.microsoft.com/office/drawing/2014/main" id="{D7ED6149-CEFE-579C-59A9-36AD4FCD78B1}"/>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245179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Ratio </a:t>
            </a:r>
            <a:r>
              <a:rPr lang="en-GB" b="1" i="1" dirty="0" err="1"/>
              <a:t>Decidendi</a:t>
            </a:r>
            <a:r>
              <a:rPr lang="en-GB" i="1" dirty="0"/>
              <a:t>- Reason for Decision</a:t>
            </a:r>
            <a:endParaRPr lang="en-US" dirty="0"/>
          </a:p>
        </p:txBody>
      </p:sp>
      <p:sp>
        <p:nvSpPr>
          <p:cNvPr id="3" name="Content Placeholder 2"/>
          <p:cNvSpPr>
            <a:spLocks noGrp="1"/>
          </p:cNvSpPr>
          <p:nvPr>
            <p:ph idx="1"/>
          </p:nvPr>
        </p:nvSpPr>
        <p:spPr>
          <a:xfrm>
            <a:off x="1025494" y="2556932"/>
            <a:ext cx="10272045" cy="3318936"/>
          </a:xfrm>
        </p:spPr>
        <p:txBody>
          <a:bodyPr>
            <a:normAutofit fontScale="92500" lnSpcReduction="20000"/>
          </a:bodyPr>
          <a:lstStyle/>
          <a:p>
            <a:pPr>
              <a:lnSpc>
                <a:spcPct val="150000"/>
              </a:lnSpc>
              <a:buFont typeface="Wingdings" panose="05000000000000000000" pitchFamily="2" charset="2"/>
              <a:buChar char="§"/>
            </a:pPr>
            <a:r>
              <a:rPr lang="en-HK" dirty="0"/>
              <a:t>This is the legal reason or principle which lays behind the decision. </a:t>
            </a:r>
          </a:p>
          <a:p>
            <a:pPr>
              <a:lnSpc>
                <a:spcPct val="150000"/>
              </a:lnSpc>
              <a:buFont typeface="Wingdings" panose="05000000000000000000" pitchFamily="2" charset="2"/>
              <a:buChar char="§"/>
            </a:pPr>
            <a:r>
              <a:rPr lang="en-HK" dirty="0"/>
              <a:t>It presupposes the legal principle applied in deciding a case.</a:t>
            </a:r>
          </a:p>
          <a:p>
            <a:pPr>
              <a:lnSpc>
                <a:spcPct val="150000"/>
              </a:lnSpc>
              <a:buFont typeface="Wingdings" panose="05000000000000000000" pitchFamily="2" charset="2"/>
              <a:buChar char="§"/>
            </a:pPr>
            <a:r>
              <a:rPr lang="en-HK" dirty="0"/>
              <a:t>Can be more than one in a case.</a:t>
            </a:r>
          </a:p>
          <a:p>
            <a:pPr>
              <a:lnSpc>
                <a:spcPct val="150000"/>
              </a:lnSpc>
              <a:buFont typeface="Wingdings" panose="05000000000000000000" pitchFamily="2" charset="2"/>
              <a:buChar char="§"/>
            </a:pPr>
            <a:r>
              <a:rPr lang="en-HK" dirty="0"/>
              <a:t>It is this ratio which will provide the </a:t>
            </a:r>
            <a:r>
              <a:rPr lang="en-HK" b="1" dirty="0">
                <a:solidFill>
                  <a:srgbClr val="0070C0"/>
                </a:solidFill>
              </a:rPr>
              <a:t>binding precedent </a:t>
            </a:r>
            <a:r>
              <a:rPr lang="en-HK" dirty="0"/>
              <a:t>for judges to follow in future cases. </a:t>
            </a:r>
          </a:p>
          <a:p>
            <a:pPr>
              <a:lnSpc>
                <a:spcPct val="150000"/>
              </a:lnSpc>
              <a:buFont typeface="Wingdings" panose="05000000000000000000" pitchFamily="2" charset="2"/>
              <a:buChar char="§"/>
            </a:pPr>
            <a:r>
              <a:rPr lang="en-HK" dirty="0"/>
              <a:t>It is for the lower court to decipher a ratio(s) in a decided case.</a:t>
            </a:r>
          </a:p>
        </p:txBody>
      </p:sp>
      <p:sp>
        <p:nvSpPr>
          <p:cNvPr id="4" name="Date Placeholder 3">
            <a:extLst>
              <a:ext uri="{FF2B5EF4-FFF2-40B4-BE49-F238E27FC236}">
                <a16:creationId xmlns:a16="http://schemas.microsoft.com/office/drawing/2014/main" id="{8651CB11-1418-7179-2FFE-AFF12920D7C9}"/>
              </a:ext>
            </a:extLst>
          </p:cNvPr>
          <p:cNvSpPr>
            <a:spLocks noGrp="1"/>
          </p:cNvSpPr>
          <p:nvPr>
            <p:ph type="dt" sz="half" idx="10"/>
          </p:nvPr>
        </p:nvSpPr>
        <p:spPr/>
        <p:txBody>
          <a:bodyPr/>
          <a:lstStyle/>
          <a:p>
            <a:fld id="{AA21058D-239A-481C-A59F-BE9D1FD83020}" type="datetime1">
              <a:rPr lang="en-US" smtClean="0"/>
              <a:t>10/14/2024</a:t>
            </a:fld>
            <a:endParaRPr lang="en-US" dirty="0"/>
          </a:p>
        </p:txBody>
      </p:sp>
      <p:sp>
        <p:nvSpPr>
          <p:cNvPr id="5" name="Slide Number Placeholder 4">
            <a:extLst>
              <a:ext uri="{FF2B5EF4-FFF2-40B4-BE49-F238E27FC236}">
                <a16:creationId xmlns:a16="http://schemas.microsoft.com/office/drawing/2014/main" id="{EC04AF62-1279-0B78-9484-F1EE3B29AB1C}"/>
              </a:ext>
            </a:extLst>
          </p:cNvPr>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276088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Obiter Dictum</a:t>
            </a:r>
            <a:r>
              <a:rPr lang="en-GB" dirty="0"/>
              <a:t>- </a:t>
            </a:r>
            <a:r>
              <a:rPr lang="en-HK" dirty="0"/>
              <a:t>Other things said by the way</a:t>
            </a:r>
            <a:endParaRPr lang="en-US" dirty="0"/>
          </a:p>
        </p:txBody>
      </p:sp>
      <p:sp>
        <p:nvSpPr>
          <p:cNvPr id="3" name="Content Placeholder 2"/>
          <p:cNvSpPr>
            <a:spLocks noGrp="1"/>
          </p:cNvSpPr>
          <p:nvPr>
            <p:ph idx="1"/>
          </p:nvPr>
        </p:nvSpPr>
        <p:spPr>
          <a:xfrm>
            <a:off x="897308" y="2556931"/>
            <a:ext cx="10502782" cy="3553311"/>
          </a:xfrm>
        </p:spPr>
        <p:txBody>
          <a:bodyPr>
            <a:normAutofit fontScale="62500" lnSpcReduction="20000"/>
          </a:bodyPr>
          <a:lstStyle/>
          <a:p>
            <a:pPr>
              <a:lnSpc>
                <a:spcPct val="150000"/>
              </a:lnSpc>
              <a:buFont typeface="Wingdings" panose="05000000000000000000" pitchFamily="2" charset="2"/>
              <a:buChar char="q"/>
            </a:pPr>
            <a:r>
              <a:rPr lang="en-GB" dirty="0"/>
              <a:t>It is a statement made by the courts by the way.</a:t>
            </a:r>
          </a:p>
          <a:p>
            <a:pPr>
              <a:lnSpc>
                <a:spcPct val="150000"/>
              </a:lnSpc>
              <a:buFont typeface="Wingdings" panose="05000000000000000000" pitchFamily="2" charset="2"/>
              <a:buChar char="q"/>
            </a:pPr>
            <a:r>
              <a:rPr lang="en-GB" dirty="0"/>
              <a:t>Obiter is not relevant to the decision and as such is not binding on subsequent cases.</a:t>
            </a:r>
          </a:p>
          <a:p>
            <a:pPr>
              <a:lnSpc>
                <a:spcPct val="150000"/>
              </a:lnSpc>
              <a:buFont typeface="Wingdings" panose="05000000000000000000" pitchFamily="2" charset="2"/>
              <a:buChar char="q"/>
            </a:pPr>
            <a:r>
              <a:rPr lang="en-GB" dirty="0"/>
              <a:t>It may form </a:t>
            </a:r>
            <a:r>
              <a:rPr lang="en-GB" b="1" dirty="0">
                <a:solidFill>
                  <a:srgbClr val="0070C0"/>
                </a:solidFill>
              </a:rPr>
              <a:t>persuasive precedent (authority)</a:t>
            </a:r>
          </a:p>
          <a:p>
            <a:pPr>
              <a:lnSpc>
                <a:spcPct val="150000"/>
              </a:lnSpc>
              <a:buFont typeface="Wingdings" panose="05000000000000000000" pitchFamily="2" charset="2"/>
              <a:buChar char="q"/>
            </a:pPr>
            <a:r>
              <a:rPr lang="en-GB" b="1" dirty="0">
                <a:solidFill>
                  <a:srgbClr val="0070C0"/>
                </a:solidFill>
              </a:rPr>
              <a:t>Examples:</a:t>
            </a:r>
          </a:p>
          <a:p>
            <a:pPr lvl="1">
              <a:lnSpc>
                <a:spcPct val="150000"/>
              </a:lnSpc>
              <a:buFont typeface="Wingdings" panose="05000000000000000000" pitchFamily="2" charset="2"/>
              <a:buChar char="q"/>
            </a:pPr>
            <a:r>
              <a:rPr lang="en-HK" dirty="0"/>
              <a:t>In </a:t>
            </a:r>
            <a:r>
              <a:rPr lang="en-HK" b="1" i="1" dirty="0">
                <a:solidFill>
                  <a:srgbClr val="FF0000"/>
                </a:solidFill>
              </a:rPr>
              <a:t>Hedley Byrne &amp; Co Ltd v Heller &amp; Partners Ltd</a:t>
            </a:r>
            <a:r>
              <a:rPr lang="en-HK" b="1" dirty="0">
                <a:solidFill>
                  <a:srgbClr val="FF0000"/>
                </a:solidFill>
              </a:rPr>
              <a:t>, </a:t>
            </a:r>
            <a:r>
              <a:rPr lang="en-HK" dirty="0"/>
              <a:t>the House of Lords held, </a:t>
            </a:r>
            <a:r>
              <a:rPr lang="en-HK" i="1" dirty="0"/>
              <a:t>obiter</a:t>
            </a:r>
            <a:r>
              <a:rPr lang="en-HK" dirty="0"/>
              <a:t>, that </a:t>
            </a:r>
            <a:r>
              <a:rPr lang="en-HK" dirty="0">
                <a:solidFill>
                  <a:srgbClr val="0070C0"/>
                </a:solidFill>
              </a:rPr>
              <a:t>“negligent misstatement could give rise to a claim for pure economic loss, even though, on the facts, a disclaimer was effective in quashing any claim.”</a:t>
            </a:r>
          </a:p>
          <a:p>
            <a:pPr lvl="1">
              <a:lnSpc>
                <a:spcPct val="150000"/>
              </a:lnSpc>
              <a:buFont typeface="Wingdings" panose="05000000000000000000" pitchFamily="2" charset="2"/>
              <a:buChar char="q"/>
            </a:pPr>
            <a:r>
              <a:rPr lang="en-HK" dirty="0">
                <a:solidFill>
                  <a:schemeClr val="tx1"/>
                </a:solidFill>
              </a:rPr>
              <a:t>In </a:t>
            </a:r>
            <a:r>
              <a:rPr lang="en-HK" b="1" i="1" dirty="0" err="1">
                <a:solidFill>
                  <a:srgbClr val="FF0000"/>
                </a:solidFill>
              </a:rPr>
              <a:t>Carlill</a:t>
            </a:r>
            <a:r>
              <a:rPr lang="en-HK" b="1" i="1" dirty="0">
                <a:solidFill>
                  <a:srgbClr val="FF0000"/>
                </a:solidFill>
              </a:rPr>
              <a:t> v Carbolic Smoke Ball Company</a:t>
            </a:r>
            <a:r>
              <a:rPr lang="en-HK" dirty="0">
                <a:solidFill>
                  <a:schemeClr val="tx1"/>
                </a:solidFill>
              </a:rPr>
              <a:t>, (a case whether a woman who had used a smoke ball as prescribed could claim the advertised reward after catching influenza), Bowen LJ said: </a:t>
            </a:r>
            <a:r>
              <a:rPr lang="en-HK" dirty="0">
                <a:solidFill>
                  <a:srgbClr val="0070C0"/>
                </a:solidFill>
              </a:rPr>
              <a:t>“If I advertise to the world that my dog is lost, and that anybody who brings the dog to a particular place will be paid some money, are all the police or other persons whose business it is to find lost dogs to be expected to sit down and write me a note saying that they have accepted my proposal? Why, of course [not]!”</a:t>
            </a:r>
            <a:endParaRPr lang="en-US" dirty="0">
              <a:solidFill>
                <a:srgbClr val="0070C0"/>
              </a:solidFill>
            </a:endParaRPr>
          </a:p>
        </p:txBody>
      </p:sp>
      <p:sp>
        <p:nvSpPr>
          <p:cNvPr id="4" name="Date Placeholder 3">
            <a:extLst>
              <a:ext uri="{FF2B5EF4-FFF2-40B4-BE49-F238E27FC236}">
                <a16:creationId xmlns:a16="http://schemas.microsoft.com/office/drawing/2014/main" id="{2D4A4D61-AAEF-1466-C878-1A30BD7E2152}"/>
              </a:ext>
            </a:extLst>
          </p:cNvPr>
          <p:cNvSpPr>
            <a:spLocks noGrp="1"/>
          </p:cNvSpPr>
          <p:nvPr>
            <p:ph type="dt" sz="half" idx="10"/>
          </p:nvPr>
        </p:nvSpPr>
        <p:spPr/>
        <p:txBody>
          <a:bodyPr/>
          <a:lstStyle/>
          <a:p>
            <a:fld id="{77CC9991-6CC5-4594-90F4-A392E07CDB59}" type="datetime1">
              <a:rPr lang="en-US" smtClean="0"/>
              <a:t>10/14/2024</a:t>
            </a:fld>
            <a:endParaRPr lang="en-US" dirty="0"/>
          </a:p>
        </p:txBody>
      </p:sp>
      <p:sp>
        <p:nvSpPr>
          <p:cNvPr id="5" name="Slide Number Placeholder 4">
            <a:extLst>
              <a:ext uri="{FF2B5EF4-FFF2-40B4-BE49-F238E27FC236}">
                <a16:creationId xmlns:a16="http://schemas.microsoft.com/office/drawing/2014/main" id="{AE6AF8AF-4A0E-C318-02D7-80E7C41A0B13}"/>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187794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7B4A-EF2A-4643-BB3A-CC507B28C0ED}"/>
              </a:ext>
            </a:extLst>
          </p:cNvPr>
          <p:cNvSpPr>
            <a:spLocks noGrp="1"/>
          </p:cNvSpPr>
          <p:nvPr>
            <p:ph type="title"/>
          </p:nvPr>
        </p:nvSpPr>
        <p:spPr>
          <a:xfrm>
            <a:off x="863599" y="753534"/>
            <a:ext cx="10574867" cy="1532466"/>
          </a:xfrm>
        </p:spPr>
        <p:txBody>
          <a:bodyPr>
            <a:normAutofit/>
          </a:bodyPr>
          <a:lstStyle/>
          <a:p>
            <a:r>
              <a:rPr lang="en-GB" sz="3600" b="1" dirty="0"/>
              <a:t>Ways that a court can decline to follow Precedents</a:t>
            </a:r>
          </a:p>
        </p:txBody>
      </p:sp>
      <p:sp>
        <p:nvSpPr>
          <p:cNvPr id="3" name="Content Placeholder 2">
            <a:extLst>
              <a:ext uri="{FF2B5EF4-FFF2-40B4-BE49-F238E27FC236}">
                <a16:creationId xmlns:a16="http://schemas.microsoft.com/office/drawing/2014/main" id="{7039B2C2-C2ED-4C18-929F-0EFA8A36FA09}"/>
              </a:ext>
            </a:extLst>
          </p:cNvPr>
          <p:cNvSpPr>
            <a:spLocks noGrp="1"/>
          </p:cNvSpPr>
          <p:nvPr>
            <p:ph idx="1"/>
          </p:nvPr>
        </p:nvSpPr>
        <p:spPr>
          <a:xfrm>
            <a:off x="939800" y="2556931"/>
            <a:ext cx="9956797" cy="3632201"/>
          </a:xfrm>
        </p:spPr>
        <p:txBody>
          <a:bodyPr>
            <a:normAutofit fontScale="85000" lnSpcReduction="20000"/>
          </a:bodyPr>
          <a:lstStyle/>
          <a:p>
            <a:pPr marL="457200" indent="-457200">
              <a:buFont typeface="+mj-lt"/>
              <a:buAutoNum type="alphaLcParenR"/>
            </a:pPr>
            <a:r>
              <a:rPr lang="en-GB" b="1" u="sng" dirty="0">
                <a:solidFill>
                  <a:srgbClr val="FF0000"/>
                </a:solidFill>
              </a:rPr>
              <a:t>Distinguishing</a:t>
            </a:r>
            <a:r>
              <a:rPr lang="en-GB" b="1" dirty="0"/>
              <a:t>: Where the material facts or the legal issues raised in the previous decision are different. </a:t>
            </a:r>
            <a:r>
              <a:rPr lang="en-GB" dirty="0"/>
              <a:t>A judge may find that there are </a:t>
            </a:r>
            <a:r>
              <a:rPr lang="en-GB" i="1" u="sng" dirty="0"/>
              <a:t>different material facts</a:t>
            </a:r>
            <a:r>
              <a:rPr lang="en-GB" dirty="0"/>
              <a:t> existing between the case currently being decided and the case in which an earlier binding precedent was set.</a:t>
            </a:r>
            <a:endParaRPr lang="en-GB" b="1" dirty="0"/>
          </a:p>
          <a:p>
            <a:pPr marL="457200" indent="-457200">
              <a:buFont typeface="+mj-lt"/>
              <a:buAutoNum type="alphaLcParenR"/>
            </a:pPr>
            <a:r>
              <a:rPr lang="en-GB" b="1" u="sng" dirty="0">
                <a:solidFill>
                  <a:srgbClr val="FF0000"/>
                </a:solidFill>
              </a:rPr>
              <a:t>Reversing</a:t>
            </a:r>
            <a:r>
              <a:rPr lang="en-GB" b="1" dirty="0"/>
              <a:t>: </a:t>
            </a:r>
            <a:r>
              <a:rPr lang="en-GB" dirty="0"/>
              <a:t>The superior court may </a:t>
            </a:r>
            <a:r>
              <a:rPr lang="en-GB" i="1" u="sng" dirty="0"/>
              <a:t>change the previous decision </a:t>
            </a:r>
            <a:r>
              <a:rPr lang="en-GB" dirty="0"/>
              <a:t>of a lower court. This creates a new precedent that is binding on lower courts.</a:t>
            </a:r>
            <a:endParaRPr lang="en-GB" b="1" dirty="0"/>
          </a:p>
          <a:p>
            <a:pPr marL="457200" indent="-457200">
              <a:buFont typeface="+mj-lt"/>
              <a:buAutoNum type="alphaLcParenR"/>
            </a:pPr>
            <a:r>
              <a:rPr lang="en-GB" b="1" u="sng" dirty="0">
                <a:solidFill>
                  <a:srgbClr val="FF0000"/>
                </a:solidFill>
              </a:rPr>
              <a:t>Overruling</a:t>
            </a:r>
            <a:r>
              <a:rPr lang="en-GB" b="1" dirty="0"/>
              <a:t>: Where a previous decision has been overruled or abrogated by a statute. </a:t>
            </a:r>
            <a:r>
              <a:rPr lang="en-GB" dirty="0"/>
              <a:t>A superior court may decide </a:t>
            </a:r>
            <a:r>
              <a:rPr lang="en-GB" i="1" u="sng" dirty="0"/>
              <a:t>not to follow the existing precedent </a:t>
            </a:r>
            <a:r>
              <a:rPr lang="en-GB" dirty="0"/>
              <a:t>set in a lower court and may BLANK/change it. This creates a new precedent that is binding on lower courts. This normally creates </a:t>
            </a:r>
            <a:r>
              <a:rPr lang="en-GB" b="1" dirty="0">
                <a:solidFill>
                  <a:srgbClr val="00B0F0"/>
                </a:solidFill>
              </a:rPr>
              <a:t>conflicting precedents</a:t>
            </a:r>
            <a:r>
              <a:rPr lang="en-GB" dirty="0"/>
              <a:t>!</a:t>
            </a:r>
          </a:p>
          <a:p>
            <a:pPr marL="0" indent="0">
              <a:buNone/>
            </a:pPr>
            <a:r>
              <a:rPr lang="en-GB" b="1" dirty="0"/>
              <a:t>			</a:t>
            </a:r>
          </a:p>
          <a:p>
            <a:pPr marL="0" indent="0" algn="ctr">
              <a:buNone/>
            </a:pPr>
            <a:r>
              <a:rPr lang="en-GB" b="1" i="1" dirty="0">
                <a:solidFill>
                  <a:srgbClr val="FF0000"/>
                </a:solidFill>
              </a:rPr>
              <a:t>THE END! ANY QUESTION?</a:t>
            </a:r>
          </a:p>
        </p:txBody>
      </p:sp>
      <p:sp>
        <p:nvSpPr>
          <p:cNvPr id="4" name="Date Placeholder 3">
            <a:extLst>
              <a:ext uri="{FF2B5EF4-FFF2-40B4-BE49-F238E27FC236}">
                <a16:creationId xmlns:a16="http://schemas.microsoft.com/office/drawing/2014/main" id="{F298EB39-F1B7-27AD-A1CE-AB62452E1ECC}"/>
              </a:ext>
            </a:extLst>
          </p:cNvPr>
          <p:cNvSpPr>
            <a:spLocks noGrp="1"/>
          </p:cNvSpPr>
          <p:nvPr>
            <p:ph type="dt" sz="half" idx="10"/>
          </p:nvPr>
        </p:nvSpPr>
        <p:spPr/>
        <p:txBody>
          <a:bodyPr/>
          <a:lstStyle/>
          <a:p>
            <a:fld id="{1262C00A-7498-4A72-8D9A-755823AA1786}" type="datetime1">
              <a:rPr lang="en-US" smtClean="0"/>
              <a:t>10/14/2024</a:t>
            </a:fld>
            <a:endParaRPr lang="en-US" dirty="0"/>
          </a:p>
        </p:txBody>
      </p:sp>
      <p:sp>
        <p:nvSpPr>
          <p:cNvPr id="5" name="Slide Number Placeholder 4">
            <a:extLst>
              <a:ext uri="{FF2B5EF4-FFF2-40B4-BE49-F238E27FC236}">
                <a16:creationId xmlns:a16="http://schemas.microsoft.com/office/drawing/2014/main" id="{E9A62DEF-EC7E-C3FC-38B2-4F911A71E59A}"/>
              </a:ext>
            </a:extLst>
          </p:cNvPr>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186726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599" y="1055077"/>
            <a:ext cx="2532909" cy="4794578"/>
          </a:xfrm>
        </p:spPr>
        <p:txBody>
          <a:bodyPr>
            <a:normAutofit/>
          </a:bodyPr>
          <a:lstStyle/>
          <a:p>
            <a:r>
              <a:rPr lang="en-GB" b="1">
                <a:solidFill>
                  <a:srgbClr val="262626"/>
                </a:solidFill>
              </a:rPr>
              <a:t>Minor House Keeping</a:t>
            </a:r>
            <a:endParaRPr lang="en-US" b="1">
              <a:solidFill>
                <a:srgbClr val="262626"/>
              </a:solidFill>
            </a:endParaRPr>
          </a:p>
        </p:txBody>
      </p:sp>
      <p:sp>
        <p:nvSpPr>
          <p:cNvPr id="4" name="Date Placeholder 3">
            <a:extLst>
              <a:ext uri="{FF2B5EF4-FFF2-40B4-BE49-F238E27FC236}">
                <a16:creationId xmlns:a16="http://schemas.microsoft.com/office/drawing/2014/main" id="{4268447D-E6CF-1594-1236-653465C23B56}"/>
              </a:ext>
            </a:extLst>
          </p:cNvPr>
          <p:cNvSpPr>
            <a:spLocks noGrp="1"/>
          </p:cNvSpPr>
          <p:nvPr>
            <p:ph type="dt" sz="half" idx="10"/>
          </p:nvPr>
        </p:nvSpPr>
        <p:spPr>
          <a:xfrm>
            <a:off x="9373230" y="6379383"/>
            <a:ext cx="1600200" cy="279400"/>
          </a:xfrm>
        </p:spPr>
        <p:txBody>
          <a:bodyPr>
            <a:normAutofit/>
          </a:bodyPr>
          <a:lstStyle/>
          <a:p>
            <a:pPr>
              <a:spcAft>
                <a:spcPts val="600"/>
              </a:spcAft>
            </a:pPr>
            <a:fld id="{D73D89B5-A790-413B-9CD7-B4F14CFDAC46}" type="datetime1">
              <a:rPr lang="en-US" smtClean="0"/>
              <a:t>10/14/2024</a:t>
            </a:fld>
            <a:endParaRPr lang="en-US"/>
          </a:p>
        </p:txBody>
      </p:sp>
      <p:sp>
        <p:nvSpPr>
          <p:cNvPr id="5" name="Slide Number Placeholder 4">
            <a:extLst>
              <a:ext uri="{FF2B5EF4-FFF2-40B4-BE49-F238E27FC236}">
                <a16:creationId xmlns:a16="http://schemas.microsoft.com/office/drawing/2014/main" id="{0CD2FED1-171F-D8EC-361B-EF8B2945BC8B}"/>
              </a:ext>
            </a:extLst>
          </p:cNvPr>
          <p:cNvSpPr>
            <a:spLocks noGrp="1"/>
          </p:cNvSpPr>
          <p:nvPr>
            <p:ph type="sldNum" sz="quarter" idx="12"/>
          </p:nvPr>
        </p:nvSpPr>
        <p:spPr>
          <a:xfrm>
            <a:off x="11049630" y="6379383"/>
            <a:ext cx="542697" cy="279400"/>
          </a:xfrm>
        </p:spPr>
        <p:txBody>
          <a:bodyPr>
            <a:normAutofit/>
          </a:bodyPr>
          <a:lstStyle/>
          <a:p>
            <a:pPr>
              <a:spcAft>
                <a:spcPts val="600"/>
              </a:spcAft>
            </a:pPr>
            <a:fld id="{103DA290-49AB-4A6C-90E9-3D87C6460C9F}" type="slidenum">
              <a:rPr lang="en-US" smtClean="0"/>
              <a:pPr>
                <a:spcAft>
                  <a:spcPts val="600"/>
                </a:spcAft>
              </a:pPr>
              <a:t>2</a:t>
            </a:fld>
            <a:endParaRPr lang="en-US"/>
          </a:p>
        </p:txBody>
      </p:sp>
      <p:graphicFrame>
        <p:nvGraphicFramePr>
          <p:cNvPr id="7" name="Content Placeholder 2">
            <a:extLst>
              <a:ext uri="{FF2B5EF4-FFF2-40B4-BE49-F238E27FC236}">
                <a16:creationId xmlns:a16="http://schemas.microsoft.com/office/drawing/2014/main" id="{4942BDF6-7AA6-6C1B-1A1C-35882F91A525}"/>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95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757" y="658026"/>
            <a:ext cx="9601196" cy="1397237"/>
          </a:xfrm>
        </p:spPr>
        <p:txBody>
          <a:bodyPr/>
          <a:lstStyle/>
          <a:p>
            <a:r>
              <a:rPr lang="en-GB" b="1" dirty="0"/>
              <a:t>What is a Legal System? </a:t>
            </a:r>
            <a:r>
              <a:rPr lang="en-GB" b="1" dirty="0">
                <a:solidFill>
                  <a:srgbClr val="FF0000"/>
                </a:solidFill>
              </a:rPr>
              <a:t>(CIE)</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4839495"/>
              </p:ext>
            </p:extLst>
          </p:nvPr>
        </p:nvGraphicFramePr>
        <p:xfrm>
          <a:off x="5427133" y="2674833"/>
          <a:ext cx="6092598" cy="3358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657575015"/>
              </p:ext>
            </p:extLst>
          </p:nvPr>
        </p:nvGraphicFramePr>
        <p:xfrm>
          <a:off x="794760" y="2606468"/>
          <a:ext cx="4751462" cy="3358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Picture 2"/>
          <p:cNvPicPr>
            <a:picLocks noChangeAspect="1"/>
          </p:cNvPicPr>
          <p:nvPr/>
        </p:nvPicPr>
        <p:blipFill>
          <a:blip r:embed="rId12"/>
          <a:stretch>
            <a:fillRect/>
          </a:stretch>
        </p:blipFill>
        <p:spPr>
          <a:xfrm>
            <a:off x="9690930" y="658026"/>
            <a:ext cx="1828801" cy="1743342"/>
          </a:xfrm>
          <a:prstGeom prst="rect">
            <a:avLst/>
          </a:prstGeom>
        </p:spPr>
      </p:pic>
      <p:pic>
        <p:nvPicPr>
          <p:cNvPr id="5" name="Picture 4"/>
          <p:cNvPicPr>
            <a:picLocks noChangeAspect="1"/>
          </p:cNvPicPr>
          <p:nvPr/>
        </p:nvPicPr>
        <p:blipFill>
          <a:blip r:embed="rId13"/>
          <a:stretch>
            <a:fillRect/>
          </a:stretch>
        </p:blipFill>
        <p:spPr>
          <a:xfrm>
            <a:off x="631898" y="658026"/>
            <a:ext cx="1547280" cy="1743342"/>
          </a:xfrm>
          <a:prstGeom prst="rect">
            <a:avLst/>
          </a:prstGeom>
        </p:spPr>
      </p:pic>
      <p:pic>
        <p:nvPicPr>
          <p:cNvPr id="6" name="Picture 5">
            <a:extLst>
              <a:ext uri="{FF2B5EF4-FFF2-40B4-BE49-F238E27FC236}">
                <a16:creationId xmlns:a16="http://schemas.microsoft.com/office/drawing/2014/main" id="{48648662-2F46-4A96-973B-EB9E1C0A7EF3}"/>
              </a:ext>
            </a:extLst>
          </p:cNvPr>
          <p:cNvPicPr>
            <a:picLocks noChangeAspect="1"/>
          </p:cNvPicPr>
          <p:nvPr/>
        </p:nvPicPr>
        <p:blipFill>
          <a:blip r:embed="rId14"/>
          <a:stretch>
            <a:fillRect/>
          </a:stretch>
        </p:blipFill>
        <p:spPr>
          <a:xfrm>
            <a:off x="4697052" y="1728934"/>
            <a:ext cx="2598057" cy="998764"/>
          </a:xfrm>
          <a:prstGeom prst="rect">
            <a:avLst/>
          </a:prstGeom>
        </p:spPr>
      </p:pic>
      <p:pic>
        <p:nvPicPr>
          <p:cNvPr id="7" name="Picture 6">
            <a:extLst>
              <a:ext uri="{FF2B5EF4-FFF2-40B4-BE49-F238E27FC236}">
                <a16:creationId xmlns:a16="http://schemas.microsoft.com/office/drawing/2014/main" id="{97B6E6F9-99EC-416F-BE1C-B7A09A0E6BFE}"/>
              </a:ext>
            </a:extLst>
          </p:cNvPr>
          <p:cNvPicPr>
            <a:picLocks noChangeAspect="1"/>
          </p:cNvPicPr>
          <p:nvPr/>
        </p:nvPicPr>
        <p:blipFill>
          <a:blip r:embed="rId15"/>
          <a:stretch>
            <a:fillRect/>
          </a:stretch>
        </p:blipFill>
        <p:spPr>
          <a:xfrm>
            <a:off x="2301231" y="1728934"/>
            <a:ext cx="2154655" cy="957094"/>
          </a:xfrm>
          <a:prstGeom prst="rect">
            <a:avLst/>
          </a:prstGeom>
        </p:spPr>
      </p:pic>
      <p:pic>
        <p:nvPicPr>
          <p:cNvPr id="8" name="Picture 7">
            <a:extLst>
              <a:ext uri="{FF2B5EF4-FFF2-40B4-BE49-F238E27FC236}">
                <a16:creationId xmlns:a16="http://schemas.microsoft.com/office/drawing/2014/main" id="{004D95DA-1939-4260-9220-DC3C5F19E21E}"/>
              </a:ext>
            </a:extLst>
          </p:cNvPr>
          <p:cNvPicPr>
            <a:picLocks noChangeAspect="1"/>
          </p:cNvPicPr>
          <p:nvPr/>
        </p:nvPicPr>
        <p:blipFill>
          <a:blip r:embed="rId16"/>
          <a:stretch>
            <a:fillRect/>
          </a:stretch>
        </p:blipFill>
        <p:spPr>
          <a:xfrm>
            <a:off x="7672286" y="1821575"/>
            <a:ext cx="1641466" cy="676068"/>
          </a:xfrm>
          <a:prstGeom prst="rect">
            <a:avLst/>
          </a:prstGeom>
        </p:spPr>
      </p:pic>
      <p:sp>
        <p:nvSpPr>
          <p:cNvPr id="9" name="Date Placeholder 8">
            <a:extLst>
              <a:ext uri="{FF2B5EF4-FFF2-40B4-BE49-F238E27FC236}">
                <a16:creationId xmlns:a16="http://schemas.microsoft.com/office/drawing/2014/main" id="{BE62E93A-F380-1EB2-DFFC-3A3F4D0636EE}"/>
              </a:ext>
            </a:extLst>
          </p:cNvPr>
          <p:cNvSpPr>
            <a:spLocks noGrp="1"/>
          </p:cNvSpPr>
          <p:nvPr>
            <p:ph type="dt" sz="half" idx="10"/>
          </p:nvPr>
        </p:nvSpPr>
        <p:spPr/>
        <p:txBody>
          <a:bodyPr/>
          <a:lstStyle/>
          <a:p>
            <a:fld id="{2A7E3CD5-8DA4-4602-AB9A-8DE84E04488E}" type="datetime1">
              <a:rPr lang="en-US" smtClean="0"/>
              <a:t>10/14/2024</a:t>
            </a:fld>
            <a:endParaRPr lang="en-US" dirty="0"/>
          </a:p>
        </p:txBody>
      </p:sp>
      <p:sp>
        <p:nvSpPr>
          <p:cNvPr id="11" name="Slide Number Placeholder 10">
            <a:extLst>
              <a:ext uri="{FF2B5EF4-FFF2-40B4-BE49-F238E27FC236}">
                <a16:creationId xmlns:a16="http://schemas.microsoft.com/office/drawing/2014/main" id="{91EEF172-6E7E-A27A-139B-B0C2CE809254}"/>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1912527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Political Structure in a Legal System</a:t>
            </a:r>
          </a:p>
        </p:txBody>
      </p:sp>
      <p:sp>
        <p:nvSpPr>
          <p:cNvPr id="3" name="Content Placeholder 2"/>
          <p:cNvSpPr>
            <a:spLocks noGrp="1"/>
          </p:cNvSpPr>
          <p:nvPr>
            <p:ph idx="1"/>
          </p:nvPr>
        </p:nvSpPr>
        <p:spPr/>
        <p:txBody>
          <a:bodyPr/>
          <a:lstStyle/>
          <a:p>
            <a:r>
              <a:rPr lang="en-GB" dirty="0"/>
              <a:t>CHAPTER IV of the Basic Law provides for Political Structure</a:t>
            </a:r>
          </a:p>
          <a:p>
            <a:endParaRPr lang="en-US" dirty="0"/>
          </a:p>
        </p:txBody>
      </p:sp>
      <p:graphicFrame>
        <p:nvGraphicFramePr>
          <p:cNvPr id="4" name="Diagram 3"/>
          <p:cNvGraphicFramePr/>
          <p:nvPr>
            <p:extLst>
              <p:ext uri="{D42A27DB-BD31-4B8C-83A1-F6EECF244321}">
                <p14:modId xmlns:p14="http://schemas.microsoft.com/office/powerpoint/2010/main" val="2080694448"/>
              </p:ext>
            </p:extLst>
          </p:nvPr>
        </p:nvGraphicFramePr>
        <p:xfrm>
          <a:off x="957128" y="3064302"/>
          <a:ext cx="10511328" cy="2986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7C13A7C5-695F-C913-E7DE-0837C6221D83}"/>
              </a:ext>
            </a:extLst>
          </p:cNvPr>
          <p:cNvSpPr>
            <a:spLocks noGrp="1"/>
          </p:cNvSpPr>
          <p:nvPr>
            <p:ph type="dt" sz="half" idx="10"/>
          </p:nvPr>
        </p:nvSpPr>
        <p:spPr/>
        <p:txBody>
          <a:bodyPr/>
          <a:lstStyle/>
          <a:p>
            <a:fld id="{2F018A6E-464C-41EB-AE27-A1BB2698E0C8}" type="datetime1">
              <a:rPr lang="en-US" smtClean="0"/>
              <a:t>10/14/2024</a:t>
            </a:fld>
            <a:endParaRPr lang="en-US" dirty="0"/>
          </a:p>
        </p:txBody>
      </p:sp>
      <p:sp>
        <p:nvSpPr>
          <p:cNvPr id="6" name="Slide Number Placeholder 5">
            <a:extLst>
              <a:ext uri="{FF2B5EF4-FFF2-40B4-BE49-F238E27FC236}">
                <a16:creationId xmlns:a16="http://schemas.microsoft.com/office/drawing/2014/main" id="{15B872B2-1C7C-5A64-BB65-4817F0F0D043}"/>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2006478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R="0" lvl="0" defTabSz="457200" rtl="0" eaLnBrk="1" fontAlgn="auto" latinLnBrk="0" hangingPunct="1">
              <a:lnSpc>
                <a:spcPct val="100000"/>
              </a:lnSpc>
              <a:spcBef>
                <a:spcPct val="20000"/>
              </a:spcBef>
              <a:spcAft>
                <a:spcPts val="600"/>
              </a:spcAft>
              <a:buClr>
                <a:srgbClr val="83992A"/>
              </a:buClr>
              <a:buSzPct val="115000"/>
              <a:tabLst/>
              <a:defRPr/>
            </a:pPr>
            <a:r>
              <a:rPr lang="en-GB" dirty="0">
                <a:highlight>
                  <a:srgbClr val="0000FF"/>
                </a:highlight>
              </a:rPr>
              <a:t>An Approach (1)</a:t>
            </a:r>
            <a:br>
              <a:rPr lang="en-GB" dirty="0">
                <a:highlight>
                  <a:srgbClr val="0000FF"/>
                </a:highlight>
              </a:rPr>
            </a:br>
            <a:r>
              <a:rPr kumimoji="0" lang="en-HK" sz="20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“The court which interprets a statute has more power than the legislature which passed the law.” Discuss.</a:t>
            </a:r>
            <a:endParaRPr lang="en-US" sz="2000" dirty="0"/>
          </a:p>
        </p:txBody>
      </p:sp>
      <p:sp>
        <p:nvSpPr>
          <p:cNvPr id="3" name="Content Placeholder 2"/>
          <p:cNvSpPr>
            <a:spLocks noGrp="1"/>
          </p:cNvSpPr>
          <p:nvPr>
            <p:ph idx="1"/>
          </p:nvPr>
        </p:nvSpPr>
        <p:spPr>
          <a:xfrm>
            <a:off x="803304" y="2418460"/>
            <a:ext cx="10588239" cy="3725966"/>
          </a:xfrm>
        </p:spPr>
        <p:txBody>
          <a:bodyPr>
            <a:normAutofit/>
          </a:bodyPr>
          <a:lstStyle/>
          <a:p>
            <a:r>
              <a:rPr lang="en-HK" sz="1800" dirty="0"/>
              <a:t>It is a matter of argument and school of thought that you wish to align with (</a:t>
            </a:r>
            <a:r>
              <a:rPr lang="en-HK" sz="1800" b="1" dirty="0"/>
              <a:t>Whether what the law is</a:t>
            </a:r>
            <a:r>
              <a:rPr lang="en-HK" sz="1800" dirty="0"/>
              <a:t>  v </a:t>
            </a:r>
            <a:r>
              <a:rPr lang="en-HK" sz="1800" b="1" dirty="0"/>
              <a:t>What the law ought to be</a:t>
            </a:r>
            <a:r>
              <a:rPr lang="en-HK" sz="1800" dirty="0"/>
              <a:t>)</a:t>
            </a:r>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20384336"/>
              </p:ext>
            </p:extLst>
          </p:nvPr>
        </p:nvGraphicFramePr>
        <p:xfrm>
          <a:off x="803304" y="3386960"/>
          <a:ext cx="5862415" cy="2834640"/>
        </p:xfrm>
        <a:graphic>
          <a:graphicData uri="http://schemas.openxmlformats.org/drawingml/2006/table">
            <a:tbl>
              <a:tblPr firstRow="1" bandRow="1">
                <a:tableStyleId>{5C22544A-7EE6-4342-B048-85BDC9FD1C3A}</a:tableStyleId>
              </a:tblPr>
              <a:tblGrid>
                <a:gridCol w="5862415">
                  <a:extLst>
                    <a:ext uri="{9D8B030D-6E8A-4147-A177-3AD203B41FA5}">
                      <a16:colId xmlns:a16="http://schemas.microsoft.com/office/drawing/2014/main" val="2296649627"/>
                    </a:ext>
                  </a:extLst>
                </a:gridCol>
              </a:tblGrid>
              <a:tr h="360756">
                <a:tc>
                  <a:txBody>
                    <a:bodyPr/>
                    <a:lstStyle/>
                    <a:p>
                      <a:pPr algn="ctr"/>
                      <a:r>
                        <a:rPr lang="en-GB"/>
                        <a:t>Legislative Process</a:t>
                      </a:r>
                      <a:endParaRPr lang="en-US" dirty="0"/>
                    </a:p>
                  </a:txBody>
                  <a:tcPr/>
                </a:tc>
                <a:extLst>
                  <a:ext uri="{0D108BD9-81ED-4DB2-BD59-A6C34878D82A}">
                    <a16:rowId xmlns:a16="http://schemas.microsoft.com/office/drawing/2014/main" val="2393832664"/>
                  </a:ext>
                </a:extLst>
              </a:tr>
              <a:tr h="360756">
                <a:tc>
                  <a:txBody>
                    <a:bodyPr/>
                    <a:lstStyle/>
                    <a:p>
                      <a:r>
                        <a:rPr lang="en-GB" dirty="0"/>
                        <a:t>Proposal for Legislation        Law Drafting </a:t>
                      </a:r>
                      <a:endParaRPr lang="en-US" dirty="0"/>
                    </a:p>
                  </a:txBody>
                  <a:tcPr/>
                </a:tc>
                <a:extLst>
                  <a:ext uri="{0D108BD9-81ED-4DB2-BD59-A6C34878D82A}">
                    <a16:rowId xmlns:a16="http://schemas.microsoft.com/office/drawing/2014/main" val="1409646965"/>
                  </a:ext>
                </a:extLst>
              </a:tr>
              <a:tr h="360756">
                <a:tc>
                  <a:txBody>
                    <a:bodyPr/>
                    <a:lstStyle/>
                    <a:p>
                      <a:r>
                        <a:rPr lang="en-GB"/>
                        <a:t>Public Consultation          Approval by the Executive Council</a:t>
                      </a:r>
                      <a:endParaRPr lang="en-US"/>
                    </a:p>
                  </a:txBody>
                  <a:tcPr/>
                </a:tc>
                <a:extLst>
                  <a:ext uri="{0D108BD9-81ED-4DB2-BD59-A6C34878D82A}">
                    <a16:rowId xmlns:a16="http://schemas.microsoft.com/office/drawing/2014/main" val="1239238891"/>
                  </a:ext>
                </a:extLst>
              </a:tr>
              <a:tr h="360756">
                <a:tc>
                  <a:txBody>
                    <a:bodyPr/>
                    <a:lstStyle/>
                    <a:p>
                      <a:r>
                        <a:rPr lang="en-GB"/>
                        <a:t>Publication of Bill in Government Gazette         First Reading</a:t>
                      </a:r>
                      <a:endParaRPr lang="en-US"/>
                    </a:p>
                  </a:txBody>
                  <a:tcPr/>
                </a:tc>
                <a:extLst>
                  <a:ext uri="{0D108BD9-81ED-4DB2-BD59-A6C34878D82A}">
                    <a16:rowId xmlns:a16="http://schemas.microsoft.com/office/drawing/2014/main" val="3296060164"/>
                  </a:ext>
                </a:extLst>
              </a:tr>
              <a:tr h="360756">
                <a:tc>
                  <a:txBody>
                    <a:bodyPr/>
                    <a:lstStyle/>
                    <a:p>
                      <a:r>
                        <a:rPr lang="en-GB" dirty="0"/>
                        <a:t>Second</a:t>
                      </a:r>
                      <a:r>
                        <a:rPr lang="en-GB" baseline="0" dirty="0"/>
                        <a:t> Reading                 Committee Stage        Third Reading</a:t>
                      </a:r>
                      <a:endParaRPr lang="en-US" dirty="0"/>
                    </a:p>
                  </a:txBody>
                  <a:tcPr/>
                </a:tc>
                <a:extLst>
                  <a:ext uri="{0D108BD9-81ED-4DB2-BD59-A6C34878D82A}">
                    <a16:rowId xmlns:a16="http://schemas.microsoft.com/office/drawing/2014/main" val="3830242946"/>
                  </a:ext>
                </a:extLst>
              </a:tr>
              <a:tr h="592929">
                <a:tc>
                  <a:txBody>
                    <a:bodyPr/>
                    <a:lstStyle/>
                    <a:p>
                      <a:r>
                        <a:rPr lang="en-GB"/>
                        <a:t>Assent</a:t>
                      </a:r>
                      <a:r>
                        <a:rPr lang="en-GB" baseline="0"/>
                        <a:t> by the Chief Executive         Publication in Gazette/ Commencement</a:t>
                      </a:r>
                      <a:endParaRPr lang="en-US"/>
                    </a:p>
                  </a:txBody>
                  <a:tcPr/>
                </a:tc>
                <a:extLst>
                  <a:ext uri="{0D108BD9-81ED-4DB2-BD59-A6C34878D82A}">
                    <a16:rowId xmlns:a16="http://schemas.microsoft.com/office/drawing/2014/main" val="2977616886"/>
                  </a:ext>
                </a:extLst>
              </a:tr>
              <a:tr h="360756">
                <a:tc>
                  <a:txBody>
                    <a:bodyPr/>
                    <a:lstStyle/>
                    <a:p>
                      <a:r>
                        <a:rPr lang="en-GB" dirty="0"/>
                        <a:t>Report</a:t>
                      </a:r>
                      <a:r>
                        <a:rPr lang="en-GB" baseline="0" dirty="0"/>
                        <a:t> to the Standing Committee of the NPC of the PRC</a:t>
                      </a:r>
                      <a:endParaRPr lang="en-US" dirty="0"/>
                    </a:p>
                  </a:txBody>
                  <a:tcPr/>
                </a:tc>
                <a:extLst>
                  <a:ext uri="{0D108BD9-81ED-4DB2-BD59-A6C34878D82A}">
                    <a16:rowId xmlns:a16="http://schemas.microsoft.com/office/drawing/2014/main" val="161375487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03587258"/>
              </p:ext>
            </p:extLst>
          </p:nvPr>
        </p:nvGraphicFramePr>
        <p:xfrm>
          <a:off x="6947730" y="3386960"/>
          <a:ext cx="4443813" cy="2825832"/>
        </p:xfrm>
        <a:graphic>
          <a:graphicData uri="http://schemas.openxmlformats.org/drawingml/2006/table">
            <a:tbl>
              <a:tblPr firstRow="1" bandRow="1">
                <a:tableStyleId>{5C22544A-7EE6-4342-B048-85BDC9FD1C3A}</a:tableStyleId>
              </a:tblPr>
              <a:tblGrid>
                <a:gridCol w="4443813">
                  <a:extLst>
                    <a:ext uri="{9D8B030D-6E8A-4147-A177-3AD203B41FA5}">
                      <a16:colId xmlns:a16="http://schemas.microsoft.com/office/drawing/2014/main" val="2296649627"/>
                    </a:ext>
                  </a:extLst>
                </a:gridCol>
              </a:tblGrid>
              <a:tr h="380424">
                <a:tc>
                  <a:txBody>
                    <a:bodyPr/>
                    <a:lstStyle/>
                    <a:p>
                      <a:pPr algn="ctr"/>
                      <a:r>
                        <a:rPr lang="en-GB" dirty="0"/>
                        <a:t> Court</a:t>
                      </a:r>
                      <a:r>
                        <a:rPr lang="en-GB" baseline="0" dirty="0"/>
                        <a:t> Hierarchy</a:t>
                      </a:r>
                      <a:endParaRPr lang="en-US" dirty="0"/>
                    </a:p>
                  </a:txBody>
                  <a:tcPr/>
                </a:tc>
                <a:extLst>
                  <a:ext uri="{0D108BD9-81ED-4DB2-BD59-A6C34878D82A}">
                    <a16:rowId xmlns:a16="http://schemas.microsoft.com/office/drawing/2014/main" val="2393832664"/>
                  </a:ext>
                </a:extLst>
              </a:tr>
              <a:tr h="380424">
                <a:tc>
                  <a:txBody>
                    <a:bodyPr/>
                    <a:lstStyle/>
                    <a:p>
                      <a:r>
                        <a:rPr lang="en-GB" dirty="0"/>
                        <a:t>1) Court of Final Appeal</a:t>
                      </a:r>
                      <a:endParaRPr lang="en-US" dirty="0"/>
                    </a:p>
                  </a:txBody>
                  <a:tcPr/>
                </a:tc>
                <a:extLst>
                  <a:ext uri="{0D108BD9-81ED-4DB2-BD59-A6C34878D82A}">
                    <a16:rowId xmlns:a16="http://schemas.microsoft.com/office/drawing/2014/main" val="1409646965"/>
                  </a:ext>
                </a:extLst>
              </a:tr>
              <a:tr h="543288">
                <a:tc>
                  <a:txBody>
                    <a:bodyPr/>
                    <a:lstStyle/>
                    <a:p>
                      <a:pPr algn="ctr"/>
                      <a:r>
                        <a:rPr lang="en-GB" dirty="0"/>
                        <a:t>2) The High Court</a:t>
                      </a:r>
                      <a:endParaRPr lang="en-US" dirty="0"/>
                    </a:p>
                  </a:txBody>
                  <a:tcPr/>
                </a:tc>
                <a:extLst>
                  <a:ext uri="{0D108BD9-81ED-4DB2-BD59-A6C34878D82A}">
                    <a16:rowId xmlns:a16="http://schemas.microsoft.com/office/drawing/2014/main" val="1239238891"/>
                  </a:ext>
                </a:extLst>
              </a:tr>
              <a:tr h="380424">
                <a:tc>
                  <a:txBody>
                    <a:bodyPr/>
                    <a:lstStyle/>
                    <a:p>
                      <a:r>
                        <a:rPr lang="en-HK" dirty="0"/>
                        <a:t>Court of Appeal and Court of First Instance</a:t>
                      </a:r>
                      <a:endParaRPr lang="en-US" dirty="0"/>
                    </a:p>
                  </a:txBody>
                  <a:tcPr/>
                </a:tc>
                <a:extLst>
                  <a:ext uri="{0D108BD9-81ED-4DB2-BD59-A6C34878D82A}">
                    <a16:rowId xmlns:a16="http://schemas.microsoft.com/office/drawing/2014/main" val="3296060164"/>
                  </a:ext>
                </a:extLst>
              </a:tr>
              <a:tr h="380424">
                <a:tc>
                  <a:txBody>
                    <a:bodyPr/>
                    <a:lstStyle/>
                    <a:p>
                      <a:r>
                        <a:rPr lang="en-US" dirty="0"/>
                        <a:t>3) District Courts</a:t>
                      </a:r>
                    </a:p>
                  </a:txBody>
                  <a:tcPr/>
                </a:tc>
                <a:extLst>
                  <a:ext uri="{0D108BD9-81ED-4DB2-BD59-A6C34878D82A}">
                    <a16:rowId xmlns:a16="http://schemas.microsoft.com/office/drawing/2014/main" val="3830242946"/>
                  </a:ext>
                </a:extLst>
              </a:tr>
              <a:tr h="3804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4) Magistrates Courts</a:t>
                      </a:r>
                      <a:endParaRPr lang="en-US" dirty="0"/>
                    </a:p>
                  </a:txBody>
                  <a:tcPr/>
                </a:tc>
                <a:extLst>
                  <a:ext uri="{0D108BD9-81ED-4DB2-BD59-A6C34878D82A}">
                    <a16:rowId xmlns:a16="http://schemas.microsoft.com/office/drawing/2014/main" val="2977616886"/>
                  </a:ext>
                </a:extLst>
              </a:tr>
              <a:tr h="380424">
                <a:tc>
                  <a:txBody>
                    <a:bodyPr/>
                    <a:lstStyle/>
                    <a:p>
                      <a:r>
                        <a:rPr lang="en-GB" dirty="0"/>
                        <a:t>5) Specialized Courts- Tribunals</a:t>
                      </a:r>
                      <a:endParaRPr lang="en-US" dirty="0"/>
                    </a:p>
                  </a:txBody>
                  <a:tcPr/>
                </a:tc>
                <a:extLst>
                  <a:ext uri="{0D108BD9-81ED-4DB2-BD59-A6C34878D82A}">
                    <a16:rowId xmlns:a16="http://schemas.microsoft.com/office/drawing/2014/main" val="1613754878"/>
                  </a:ext>
                </a:extLst>
              </a:tr>
            </a:tbl>
          </a:graphicData>
        </a:graphic>
      </p:graphicFrame>
      <p:sp>
        <p:nvSpPr>
          <p:cNvPr id="6" name="Down Arrow 5"/>
          <p:cNvSpPr/>
          <p:nvPr/>
        </p:nvSpPr>
        <p:spPr>
          <a:xfrm>
            <a:off x="9004232" y="4500772"/>
            <a:ext cx="484632" cy="299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129117" y="3837832"/>
            <a:ext cx="290557" cy="21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748219" y="4184120"/>
            <a:ext cx="290557" cy="21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99772" y="4560989"/>
            <a:ext cx="290557" cy="21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2462545" y="4912256"/>
            <a:ext cx="666572" cy="21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907551" y="4912256"/>
            <a:ext cx="290557" cy="21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734511" y="5298054"/>
            <a:ext cx="290557" cy="2118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a:extLst>
              <a:ext uri="{FF2B5EF4-FFF2-40B4-BE49-F238E27FC236}">
                <a16:creationId xmlns:a16="http://schemas.microsoft.com/office/drawing/2014/main" id="{EF3B4183-3237-CA8C-91FA-822A6452DB40}"/>
              </a:ext>
            </a:extLst>
          </p:cNvPr>
          <p:cNvSpPr>
            <a:spLocks noGrp="1"/>
          </p:cNvSpPr>
          <p:nvPr>
            <p:ph type="dt" sz="half" idx="10"/>
          </p:nvPr>
        </p:nvSpPr>
        <p:spPr/>
        <p:txBody>
          <a:bodyPr/>
          <a:lstStyle/>
          <a:p>
            <a:fld id="{E609CD75-7F31-4020-A2EC-D3DBD57AF811}" type="datetime1">
              <a:rPr lang="en-US" smtClean="0"/>
              <a:t>10/14/2024</a:t>
            </a:fld>
            <a:endParaRPr lang="en-US" dirty="0"/>
          </a:p>
        </p:txBody>
      </p:sp>
      <p:sp>
        <p:nvSpPr>
          <p:cNvPr id="14" name="Slide Number Placeholder 13">
            <a:extLst>
              <a:ext uri="{FF2B5EF4-FFF2-40B4-BE49-F238E27FC236}">
                <a16:creationId xmlns:a16="http://schemas.microsoft.com/office/drawing/2014/main" id="{A4E4BC15-5FEB-BB3E-AD06-0C39977AD7E6}"/>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4099420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6214"/>
            <a:ext cx="9601196" cy="1499786"/>
          </a:xfrm>
        </p:spPr>
        <p:txBody>
          <a:bodyPr>
            <a:normAutofit/>
          </a:bodyPr>
          <a:lstStyle/>
          <a:p>
            <a:r>
              <a:rPr lang="en-GB" u="sng" dirty="0"/>
              <a:t>Rules/Canons of Interpretation</a:t>
            </a:r>
            <a:br>
              <a:rPr lang="en-GB" dirty="0"/>
            </a:br>
            <a:r>
              <a:rPr lang="en-GB" dirty="0">
                <a:solidFill>
                  <a:srgbClr val="7030A0"/>
                </a:solidFill>
              </a:rPr>
              <a:t>Literal Rule</a:t>
            </a:r>
            <a:endParaRPr lang="en-US" dirty="0">
              <a:solidFill>
                <a:srgbClr val="7030A0"/>
              </a:solidFill>
            </a:endParaRPr>
          </a:p>
        </p:txBody>
      </p:sp>
      <p:sp>
        <p:nvSpPr>
          <p:cNvPr id="3" name="Content Placeholder 2"/>
          <p:cNvSpPr>
            <a:spLocks noGrp="1"/>
          </p:cNvSpPr>
          <p:nvPr>
            <p:ph idx="1"/>
          </p:nvPr>
        </p:nvSpPr>
        <p:spPr>
          <a:xfrm>
            <a:off x="794759" y="2478280"/>
            <a:ext cx="8383423" cy="3751604"/>
          </a:xfrm>
        </p:spPr>
        <p:txBody>
          <a:bodyPr>
            <a:normAutofit lnSpcReduction="10000"/>
          </a:bodyPr>
          <a:lstStyle/>
          <a:p>
            <a:pPr>
              <a:buFont typeface="Wingdings" panose="05000000000000000000" pitchFamily="2" charset="2"/>
              <a:buChar char="Ø"/>
            </a:pPr>
            <a:r>
              <a:rPr lang="en-GB" dirty="0"/>
              <a:t>Literal Rule emphasizes that the court should give the words or phrases used in statutes their </a:t>
            </a:r>
            <a:r>
              <a:rPr lang="en-GB" u="sng" dirty="0">
                <a:solidFill>
                  <a:srgbClr val="0070C0"/>
                </a:solidFill>
              </a:rPr>
              <a:t>plain or grammatical meaning </a:t>
            </a:r>
            <a:r>
              <a:rPr lang="en-GB" dirty="0"/>
              <a:t>where they are not ambiguous or will not lead to absurd outcome.</a:t>
            </a:r>
          </a:p>
          <a:p>
            <a:pPr>
              <a:buFont typeface="Wingdings" panose="05000000000000000000" pitchFamily="2" charset="2"/>
              <a:buChar char="Ø"/>
            </a:pPr>
            <a:r>
              <a:rPr lang="en-GB" dirty="0"/>
              <a:t>Judges rely on the </a:t>
            </a:r>
            <a:r>
              <a:rPr lang="en-GB" dirty="0">
                <a:solidFill>
                  <a:srgbClr val="0070C0"/>
                </a:solidFill>
              </a:rPr>
              <a:t>exact wordings </a:t>
            </a:r>
            <a:r>
              <a:rPr lang="en-GB" dirty="0"/>
              <a:t>of the statute in deciding a case. </a:t>
            </a:r>
          </a:p>
          <a:p>
            <a:pPr>
              <a:buFont typeface="Wingdings" panose="05000000000000000000" pitchFamily="2" charset="2"/>
              <a:buChar char="Ø"/>
            </a:pPr>
            <a:r>
              <a:rPr lang="en-GB" dirty="0"/>
              <a:t>Lord Diplock in </a:t>
            </a:r>
            <a:r>
              <a:rPr lang="en-HK" i="1" dirty="0" err="1">
                <a:solidFill>
                  <a:srgbClr val="FF0000"/>
                </a:solidFill>
              </a:rPr>
              <a:t>Duport</a:t>
            </a:r>
            <a:r>
              <a:rPr lang="en-HK" i="1" dirty="0">
                <a:solidFill>
                  <a:srgbClr val="FF0000"/>
                </a:solidFill>
              </a:rPr>
              <a:t> Steel v Sirs case (1980)</a:t>
            </a:r>
            <a:r>
              <a:rPr lang="en-GB" dirty="0"/>
              <a:t>, noted that:</a:t>
            </a:r>
          </a:p>
          <a:p>
            <a:pPr lvl="1">
              <a:buFont typeface="Wingdings" panose="05000000000000000000" pitchFamily="2" charset="2"/>
              <a:buChar char="Ø"/>
            </a:pPr>
            <a:r>
              <a:rPr lang="en-HK" dirty="0"/>
              <a:t>“Where the meaning of the statutory words is </a:t>
            </a:r>
            <a:r>
              <a:rPr lang="en-HK" b="1" dirty="0">
                <a:solidFill>
                  <a:srgbClr val="00B050"/>
                </a:solidFill>
              </a:rPr>
              <a:t>plain and unambiguous </a:t>
            </a:r>
            <a:r>
              <a:rPr lang="en-HK" dirty="0"/>
              <a:t>it is not then for the judges to invent fancied ambiguities as an excuse for failing to give effect to it’s plain meaning because they consider the consequences for doing so would be inexpedient, or even unjust or immoral.”</a:t>
            </a:r>
            <a:endParaRPr lang="en-US" dirty="0"/>
          </a:p>
        </p:txBody>
      </p:sp>
      <p:sp>
        <p:nvSpPr>
          <p:cNvPr id="5" name="Right Arrow 4"/>
          <p:cNvSpPr/>
          <p:nvPr/>
        </p:nvSpPr>
        <p:spPr>
          <a:xfrm>
            <a:off x="9178183" y="2734654"/>
            <a:ext cx="2384277" cy="2666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Black" panose="020B0A04020102020204" pitchFamily="34" charset="0"/>
              </a:rPr>
              <a:t>Clear, then give plain meaning</a:t>
            </a:r>
            <a:endParaRPr lang="en-US" sz="2000" b="1" dirty="0">
              <a:solidFill>
                <a:schemeClr val="tx1"/>
              </a:solidFill>
              <a:latin typeface="Arial Black" panose="020B0A04020102020204" pitchFamily="34" charset="0"/>
            </a:endParaRPr>
          </a:p>
        </p:txBody>
      </p:sp>
      <p:sp>
        <p:nvSpPr>
          <p:cNvPr id="4" name="Date Placeholder 3">
            <a:extLst>
              <a:ext uri="{FF2B5EF4-FFF2-40B4-BE49-F238E27FC236}">
                <a16:creationId xmlns:a16="http://schemas.microsoft.com/office/drawing/2014/main" id="{06B9D2C8-1669-8821-38F6-B8E31A72DE5D}"/>
              </a:ext>
            </a:extLst>
          </p:cNvPr>
          <p:cNvSpPr>
            <a:spLocks noGrp="1"/>
          </p:cNvSpPr>
          <p:nvPr>
            <p:ph type="dt" sz="half" idx="10"/>
          </p:nvPr>
        </p:nvSpPr>
        <p:spPr/>
        <p:txBody>
          <a:bodyPr/>
          <a:lstStyle/>
          <a:p>
            <a:fld id="{CA31EA6B-471D-4830-B19E-8F53AA376E28}" type="datetime1">
              <a:rPr lang="en-US" smtClean="0"/>
              <a:t>10/14/2024</a:t>
            </a:fld>
            <a:endParaRPr lang="en-US" dirty="0"/>
          </a:p>
        </p:txBody>
      </p:sp>
      <p:sp>
        <p:nvSpPr>
          <p:cNvPr id="6" name="Slide Number Placeholder 5">
            <a:extLst>
              <a:ext uri="{FF2B5EF4-FFF2-40B4-BE49-F238E27FC236}">
                <a16:creationId xmlns:a16="http://schemas.microsoft.com/office/drawing/2014/main" id="{8FD5187C-9CE5-EBF0-D462-38DF2CFF7265}"/>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49237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a:t>
            </a:r>
            <a:endParaRPr lang="en-US" dirty="0"/>
          </a:p>
        </p:txBody>
      </p:sp>
      <p:sp>
        <p:nvSpPr>
          <p:cNvPr id="3" name="Content Placeholder 2"/>
          <p:cNvSpPr>
            <a:spLocks noGrp="1"/>
          </p:cNvSpPr>
          <p:nvPr>
            <p:ph idx="1"/>
          </p:nvPr>
        </p:nvSpPr>
        <p:spPr>
          <a:xfrm>
            <a:off x="1058333" y="2556932"/>
            <a:ext cx="10354734" cy="3640668"/>
          </a:xfrm>
        </p:spPr>
        <p:txBody>
          <a:bodyPr>
            <a:normAutofit lnSpcReduction="10000"/>
          </a:bodyPr>
          <a:lstStyle/>
          <a:p>
            <a:r>
              <a:rPr lang="en-GB" dirty="0"/>
              <a:t>To ensure strict adherence to the intention of the law maker as contained in a statute.</a:t>
            </a:r>
          </a:p>
          <a:p>
            <a:r>
              <a:rPr lang="en-GB" dirty="0"/>
              <a:t>It also enhance the principle of separation of powers.</a:t>
            </a:r>
          </a:p>
          <a:p>
            <a:r>
              <a:rPr lang="en-GB" dirty="0"/>
              <a:t>Again, it arguably strengthens </a:t>
            </a:r>
            <a:r>
              <a:rPr lang="en-GB" b="1" u="sng" dirty="0">
                <a:solidFill>
                  <a:srgbClr val="00B050"/>
                </a:solidFill>
              </a:rPr>
              <a:t>popular democracy</a:t>
            </a:r>
            <a:r>
              <a:rPr lang="en-GB" dirty="0"/>
              <a:t>.</a:t>
            </a:r>
          </a:p>
          <a:p>
            <a:r>
              <a:rPr lang="en-GB" dirty="0">
                <a:solidFill>
                  <a:srgbClr val="0070C0"/>
                </a:solidFill>
              </a:rPr>
              <a:t>However, strict adherence to literal rule where words used in statutes are ambiguous or capable of two or more meaning can lead to absurdity.</a:t>
            </a:r>
          </a:p>
          <a:p>
            <a:pPr lvl="1"/>
            <a:r>
              <a:rPr lang="en-GB" dirty="0"/>
              <a:t>See the cases of </a:t>
            </a:r>
          </a:p>
          <a:p>
            <a:pPr lvl="4"/>
            <a:r>
              <a:rPr lang="en-US" i="1" dirty="0">
                <a:solidFill>
                  <a:srgbClr val="FF0000"/>
                </a:solidFill>
              </a:rPr>
              <a:t>Re Sigsworth: </a:t>
            </a:r>
            <a:r>
              <a:rPr lang="en-GB" i="1" dirty="0">
                <a:solidFill>
                  <a:srgbClr val="FF0000"/>
                </a:solidFill>
              </a:rPr>
              <a:t>Bedford v Bedford </a:t>
            </a:r>
            <a:r>
              <a:rPr lang="en-GB" dirty="0"/>
              <a:t>[1935]- interpretation of “</a:t>
            </a:r>
            <a:r>
              <a:rPr lang="en-GB" b="1" i="1" dirty="0"/>
              <a:t>intestacy</a:t>
            </a:r>
            <a:r>
              <a:rPr lang="en-GB" dirty="0"/>
              <a:t>” under S.46 of Admin. of Estates Act, 1925</a:t>
            </a:r>
          </a:p>
          <a:p>
            <a:pPr lvl="4"/>
            <a:r>
              <a:rPr lang="en-GB" i="1" dirty="0">
                <a:solidFill>
                  <a:srgbClr val="FF0000"/>
                </a:solidFill>
              </a:rPr>
              <a:t>Partridge v Crittenden </a:t>
            </a:r>
            <a:r>
              <a:rPr lang="en-GB" dirty="0"/>
              <a:t>(1968) -  interpretation of “</a:t>
            </a:r>
            <a:r>
              <a:rPr lang="en-GB" b="1" i="1" dirty="0"/>
              <a:t>offer for sale any wild live bird</a:t>
            </a:r>
            <a:r>
              <a:rPr lang="en-GB" dirty="0"/>
              <a:t>” under Protection of Birds Act 1954</a:t>
            </a:r>
            <a:endParaRPr lang="en-US" dirty="0"/>
          </a:p>
        </p:txBody>
      </p:sp>
      <p:sp>
        <p:nvSpPr>
          <p:cNvPr id="4" name="Date Placeholder 3">
            <a:extLst>
              <a:ext uri="{FF2B5EF4-FFF2-40B4-BE49-F238E27FC236}">
                <a16:creationId xmlns:a16="http://schemas.microsoft.com/office/drawing/2014/main" id="{B4D231EE-C178-E50F-621B-3BD999027FA3}"/>
              </a:ext>
            </a:extLst>
          </p:cNvPr>
          <p:cNvSpPr>
            <a:spLocks noGrp="1"/>
          </p:cNvSpPr>
          <p:nvPr>
            <p:ph type="dt" sz="half" idx="10"/>
          </p:nvPr>
        </p:nvSpPr>
        <p:spPr/>
        <p:txBody>
          <a:bodyPr/>
          <a:lstStyle/>
          <a:p>
            <a:fld id="{51414842-1D34-452A-8B20-1CEAF451B4E4}" type="datetime1">
              <a:rPr lang="en-US" smtClean="0"/>
              <a:t>10/14/2024</a:t>
            </a:fld>
            <a:endParaRPr lang="en-US" dirty="0"/>
          </a:p>
        </p:txBody>
      </p:sp>
      <p:sp>
        <p:nvSpPr>
          <p:cNvPr id="5" name="Slide Number Placeholder 4">
            <a:extLst>
              <a:ext uri="{FF2B5EF4-FFF2-40B4-BE49-F238E27FC236}">
                <a16:creationId xmlns:a16="http://schemas.microsoft.com/office/drawing/2014/main" id="{22010A9F-F19B-C995-C9FF-D229A0EE29AC}"/>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69048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Golden Rule</a:t>
            </a:r>
            <a:endParaRPr lang="en-US" dirty="0"/>
          </a:p>
        </p:txBody>
      </p:sp>
      <p:sp>
        <p:nvSpPr>
          <p:cNvPr id="3" name="Content Placeholder 2"/>
          <p:cNvSpPr>
            <a:spLocks noGrp="1"/>
          </p:cNvSpPr>
          <p:nvPr>
            <p:ph idx="1"/>
          </p:nvPr>
        </p:nvSpPr>
        <p:spPr>
          <a:xfrm>
            <a:off x="787400" y="2489201"/>
            <a:ext cx="8083135" cy="3776132"/>
          </a:xfrm>
        </p:spPr>
        <p:txBody>
          <a:bodyPr>
            <a:normAutofit fontScale="92500" lnSpcReduction="10000"/>
          </a:bodyPr>
          <a:lstStyle/>
          <a:p>
            <a:pPr>
              <a:buFont typeface="Wingdings" panose="05000000000000000000" pitchFamily="2" charset="2"/>
              <a:buChar char="Ø"/>
            </a:pPr>
            <a:r>
              <a:rPr lang="en-GB" dirty="0"/>
              <a:t>Golden Rule states that where literal interpretation of the words or phrases used in a statute would lead to some absurdities or repugnance or inconsistency with </a:t>
            </a:r>
            <a:r>
              <a:rPr lang="en-GB" sz="3000" b="1" i="1" u="sng" dirty="0">
                <a:solidFill>
                  <a:schemeClr val="accent5"/>
                </a:solidFill>
              </a:rPr>
              <a:t>the object and purpose </a:t>
            </a:r>
            <a:r>
              <a:rPr lang="en-GB" dirty="0"/>
              <a:t>of the statute, </a:t>
            </a:r>
            <a:r>
              <a:rPr lang="en-GB" u="sng" dirty="0">
                <a:solidFill>
                  <a:srgbClr val="0070C0"/>
                </a:solidFill>
              </a:rPr>
              <a:t>the court can modify </a:t>
            </a:r>
            <a:r>
              <a:rPr lang="en-GB" dirty="0"/>
              <a:t>the words or phrases to avoid absurdity and inconsistency.</a:t>
            </a:r>
          </a:p>
          <a:p>
            <a:pPr>
              <a:buFont typeface="Wingdings" panose="05000000000000000000" pitchFamily="2" charset="2"/>
              <a:buChar char="Ø"/>
            </a:pPr>
            <a:r>
              <a:rPr lang="en-HK" dirty="0"/>
              <a:t>Lord </a:t>
            </a:r>
            <a:r>
              <a:rPr lang="en-HK" dirty="0" err="1"/>
              <a:t>Wensleydale</a:t>
            </a:r>
            <a:r>
              <a:rPr lang="en-HK" dirty="0"/>
              <a:t> in the </a:t>
            </a:r>
            <a:r>
              <a:rPr lang="en-HK" i="1" dirty="0">
                <a:solidFill>
                  <a:srgbClr val="FF0000"/>
                </a:solidFill>
              </a:rPr>
              <a:t>Grey v Pearson </a:t>
            </a:r>
            <a:r>
              <a:rPr lang="en-HK" dirty="0"/>
              <a:t>(1857) defined this rule as:</a:t>
            </a:r>
          </a:p>
          <a:p>
            <a:pPr lvl="1">
              <a:buFont typeface="Wingdings" panose="05000000000000000000" pitchFamily="2" charset="2"/>
              <a:buChar char="Ø"/>
            </a:pPr>
            <a:r>
              <a:rPr lang="en-HK" dirty="0"/>
              <a:t>“The grammatical and ordinary sense of the words is to be adhered to unless that would lead to some absurdity or some repugnance or inconsistency with the rest of the instrument in which case the grammatical and ordinary sense of the words </a:t>
            </a:r>
            <a:r>
              <a:rPr lang="en-HK" b="1" dirty="0">
                <a:solidFill>
                  <a:srgbClr val="00B050"/>
                </a:solidFill>
              </a:rPr>
              <a:t>may be modified </a:t>
            </a:r>
            <a:r>
              <a:rPr lang="en-HK" dirty="0"/>
              <a:t>so as to avoid the absurdity and inconsistency, but no farther.” See also </a:t>
            </a:r>
            <a:r>
              <a:rPr lang="en-HK" sz="2600" i="1" dirty="0">
                <a:solidFill>
                  <a:srgbClr val="FF0000"/>
                </a:solidFill>
              </a:rPr>
              <a:t>Becke v Smith </a:t>
            </a:r>
            <a:r>
              <a:rPr lang="en-HK" dirty="0"/>
              <a:t>(1836)</a:t>
            </a:r>
            <a:endParaRPr lang="en-US" dirty="0"/>
          </a:p>
        </p:txBody>
      </p:sp>
      <p:sp>
        <p:nvSpPr>
          <p:cNvPr id="4" name="Right Arrow 3"/>
          <p:cNvSpPr/>
          <p:nvPr/>
        </p:nvSpPr>
        <p:spPr>
          <a:xfrm>
            <a:off x="9076266" y="2556933"/>
            <a:ext cx="2548467" cy="2937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rPr>
              <a:t>Ambiguous, then modify the meaning</a:t>
            </a:r>
            <a:endParaRPr lang="en-US" sz="2000" dirty="0">
              <a:solidFill>
                <a:schemeClr val="tx1"/>
              </a:solidFill>
              <a:latin typeface="Arial Black" panose="020B0A04020102020204" pitchFamily="34" charset="0"/>
            </a:endParaRPr>
          </a:p>
        </p:txBody>
      </p:sp>
      <p:sp>
        <p:nvSpPr>
          <p:cNvPr id="5" name="Date Placeholder 4">
            <a:extLst>
              <a:ext uri="{FF2B5EF4-FFF2-40B4-BE49-F238E27FC236}">
                <a16:creationId xmlns:a16="http://schemas.microsoft.com/office/drawing/2014/main" id="{E5F63B1F-6328-8BEE-F3D6-EC60999D78F1}"/>
              </a:ext>
            </a:extLst>
          </p:cNvPr>
          <p:cNvSpPr>
            <a:spLocks noGrp="1"/>
          </p:cNvSpPr>
          <p:nvPr>
            <p:ph type="dt" sz="half" idx="10"/>
          </p:nvPr>
        </p:nvSpPr>
        <p:spPr/>
        <p:txBody>
          <a:bodyPr/>
          <a:lstStyle/>
          <a:p>
            <a:fld id="{49889F73-EDD1-4A72-BEBC-692BB8FE93E9}" type="datetime1">
              <a:rPr lang="en-US" smtClean="0"/>
              <a:t>10/14/2024</a:t>
            </a:fld>
            <a:endParaRPr lang="en-US" dirty="0"/>
          </a:p>
        </p:txBody>
      </p:sp>
      <p:sp>
        <p:nvSpPr>
          <p:cNvPr id="6" name="Slide Number Placeholder 5">
            <a:extLst>
              <a:ext uri="{FF2B5EF4-FFF2-40B4-BE49-F238E27FC236}">
                <a16:creationId xmlns:a16="http://schemas.microsoft.com/office/drawing/2014/main" id="{3C6B4969-B07B-399A-2554-E9BA2CDE78B7}"/>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386563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Purpose</a:t>
            </a:r>
            <a:endParaRPr lang="en-US" dirty="0"/>
          </a:p>
        </p:txBody>
      </p:sp>
      <p:sp>
        <p:nvSpPr>
          <p:cNvPr id="3" name="Content Placeholder 2"/>
          <p:cNvSpPr>
            <a:spLocks noGrp="1"/>
          </p:cNvSpPr>
          <p:nvPr>
            <p:ph idx="1"/>
          </p:nvPr>
        </p:nvSpPr>
        <p:spPr>
          <a:xfrm>
            <a:off x="828942" y="2489201"/>
            <a:ext cx="10579694" cy="3716866"/>
          </a:xfrm>
        </p:spPr>
        <p:txBody>
          <a:bodyPr>
            <a:normAutofit fontScale="77500" lnSpcReduction="20000"/>
          </a:bodyPr>
          <a:lstStyle/>
          <a:p>
            <a:r>
              <a:rPr lang="en-GB" dirty="0"/>
              <a:t>The essence of the golden rule is to avoid absurdity and inconsistency that may defeat the object and purpose of a statute.</a:t>
            </a:r>
          </a:p>
          <a:p>
            <a:r>
              <a:rPr lang="en-GB" dirty="0"/>
              <a:t>Also, it tries to compliment the literal rule by allowing judges to change the meaning of statutes in order to </a:t>
            </a:r>
            <a:r>
              <a:rPr lang="en-GB" b="1" dirty="0"/>
              <a:t>dispense justice</a:t>
            </a:r>
            <a:r>
              <a:rPr lang="en-GB" dirty="0"/>
              <a:t>.</a:t>
            </a:r>
          </a:p>
          <a:p>
            <a:r>
              <a:rPr lang="en-GB" dirty="0"/>
              <a:t>It equally helps to correct </a:t>
            </a:r>
            <a:r>
              <a:rPr lang="en-US" dirty="0"/>
              <a:t>drafting errors in statutes or legal loopholes.</a:t>
            </a:r>
          </a:p>
          <a:p>
            <a:r>
              <a:rPr lang="en-GB" dirty="0"/>
              <a:t>See </a:t>
            </a:r>
            <a:r>
              <a:rPr lang="en-HK" i="1" dirty="0">
                <a:solidFill>
                  <a:srgbClr val="FF0000"/>
                </a:solidFill>
              </a:rPr>
              <a:t>R v Allen </a:t>
            </a:r>
            <a:r>
              <a:rPr lang="en-HK" dirty="0"/>
              <a:t>(1872) LR 1 CCR 367, where the defendant was charged with the offence of bigamy under </a:t>
            </a:r>
            <a:r>
              <a:rPr lang="en-HK" i="1" dirty="0">
                <a:solidFill>
                  <a:srgbClr val="002060"/>
                </a:solidFill>
              </a:rPr>
              <a:t>S.57 of the Offences Against the Person Act 1861</a:t>
            </a:r>
            <a:r>
              <a:rPr lang="en-HK" dirty="0"/>
              <a:t>. The statute states </a:t>
            </a:r>
            <a:r>
              <a:rPr lang="en-HK" b="1" u="sng" dirty="0"/>
              <a:t>'whosoever being married shall marry any other person during the lifetime of the former husband or wife is guilty of an offence'. </a:t>
            </a:r>
            <a:r>
              <a:rPr lang="en-HK" dirty="0"/>
              <a:t>Under a literal interpretation of this section the offence would be impossible to commit since civil law will not recognise a second marriage since any attempt to marry in such circumstances would not be recognised as a valid marriage.</a:t>
            </a:r>
          </a:p>
          <a:p>
            <a:pPr lvl="1"/>
            <a:r>
              <a:rPr lang="en-HK" dirty="0"/>
              <a:t>Held: The court applied the golden rule and held that the word </a:t>
            </a:r>
            <a:r>
              <a:rPr lang="en-HK" sz="2600" b="1" dirty="0"/>
              <a:t>'marry</a:t>
            </a:r>
            <a:r>
              <a:rPr lang="en-HK" dirty="0"/>
              <a:t>' should be interpreted as 'to go through a marriage ceremony'. The defendant's conviction was upheld.</a:t>
            </a:r>
          </a:p>
        </p:txBody>
      </p:sp>
      <p:sp>
        <p:nvSpPr>
          <p:cNvPr id="4" name="Date Placeholder 3">
            <a:extLst>
              <a:ext uri="{FF2B5EF4-FFF2-40B4-BE49-F238E27FC236}">
                <a16:creationId xmlns:a16="http://schemas.microsoft.com/office/drawing/2014/main" id="{8D540A39-302E-DB3B-1025-191A889B8C4C}"/>
              </a:ext>
            </a:extLst>
          </p:cNvPr>
          <p:cNvSpPr>
            <a:spLocks noGrp="1"/>
          </p:cNvSpPr>
          <p:nvPr>
            <p:ph type="dt" sz="half" idx="10"/>
          </p:nvPr>
        </p:nvSpPr>
        <p:spPr/>
        <p:txBody>
          <a:bodyPr/>
          <a:lstStyle/>
          <a:p>
            <a:fld id="{52C4F829-D64C-41CC-A045-D93A48998BB2}" type="datetime1">
              <a:rPr lang="en-US" smtClean="0"/>
              <a:t>10/14/2024</a:t>
            </a:fld>
            <a:endParaRPr lang="en-US" dirty="0"/>
          </a:p>
        </p:txBody>
      </p:sp>
      <p:sp>
        <p:nvSpPr>
          <p:cNvPr id="5" name="Slide Number Placeholder 4">
            <a:extLst>
              <a:ext uri="{FF2B5EF4-FFF2-40B4-BE49-F238E27FC236}">
                <a16:creationId xmlns:a16="http://schemas.microsoft.com/office/drawing/2014/main" id="{19FCBE42-9EFC-F835-E5C3-2BBDDDD487BA}"/>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1679859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442</TotalTime>
  <Words>1971</Words>
  <Application>Microsoft Office PowerPoint</Application>
  <PresentationFormat>Widescreen</PresentationFormat>
  <Paragraphs>153</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Arial Black</vt:lpstr>
      <vt:lpstr>Berlin Sans FB Demi</vt:lpstr>
      <vt:lpstr>Garamond</vt:lpstr>
      <vt:lpstr>Times New Roman</vt:lpstr>
      <vt:lpstr>Wingdings</vt:lpstr>
      <vt:lpstr>Organic</vt:lpstr>
      <vt:lpstr>Hong Kong Legal System </vt:lpstr>
      <vt:lpstr>Minor House Keeping</vt:lpstr>
      <vt:lpstr>What is a Legal System? (CIE)</vt:lpstr>
      <vt:lpstr>Political Structure in a Legal System</vt:lpstr>
      <vt:lpstr>An Approach (1) “The court which interprets a statute has more power than the legislature which passed the law.” Discuss.</vt:lpstr>
      <vt:lpstr>Rules/Canons of Interpretation Literal Rule</vt:lpstr>
      <vt:lpstr>Purpose</vt:lpstr>
      <vt:lpstr>Golden Rule</vt:lpstr>
      <vt:lpstr>Purpose</vt:lpstr>
      <vt:lpstr>Mischief Rule</vt:lpstr>
      <vt:lpstr>Purpose </vt:lpstr>
      <vt:lpstr>Final Thought on  Rules of Interpretation</vt:lpstr>
      <vt:lpstr>An Approach (2)  “The doctrine of stare decisis is no more than a doctrine. There are so many ways that a court can decline to follow a previous decision that has been handed down.”  Discuss. </vt:lpstr>
      <vt:lpstr>Ratio Decidendi- Reason for Decision</vt:lpstr>
      <vt:lpstr>Obiter Dictum- Other things said by the way</vt:lpstr>
      <vt:lpstr>Ways that a court can decline to follow Precedents</vt:lpstr>
    </vt:vector>
  </TitlesOfParts>
  <Company>City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win10_local</dc:creator>
  <cp:lastModifiedBy>Okwudili Onyenwee Onwurah</cp:lastModifiedBy>
  <cp:revision>27</cp:revision>
  <dcterms:created xsi:type="dcterms:W3CDTF">2020-11-16T10:15:15Z</dcterms:created>
  <dcterms:modified xsi:type="dcterms:W3CDTF">2024-10-14T09:10:10Z</dcterms:modified>
</cp:coreProperties>
</file>