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 id="2147483667" r:id="rId2"/>
  </p:sldMasterIdLst>
  <p:notesMasterIdLst>
    <p:notesMasterId r:id="rId20"/>
  </p:notesMasterIdLst>
  <p:sldIdLst>
    <p:sldId id="273" r:id="rId3"/>
    <p:sldId id="274"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14630400" cy="8229600"/>
  <p:notesSz cx="8229600" cy="14630400"/>
  <p:embeddedFontLst>
    <p:embeddedFont>
      <p:font typeface="Garamond" panose="02020404030301010803" pitchFamily="18" charset="0"/>
      <p:regular r:id="rId21"/>
      <p:bold r:id="rId22"/>
      <p:italic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93" d="100"/>
          <a:sy n="93" d="100"/>
        </p:scale>
        <p:origin x="52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font" Target="fonts/font1.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3.fntdata"/><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2.fntdata"/><Relationship Id="rId27"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0D793FC9-F268-4A1C-A093-607111501244}"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en-US"/>
        </a:p>
      </dgm:t>
    </dgm:pt>
    <dgm:pt modelId="{4B3D47C9-D9FC-4420-A744-6B89A243D619}">
      <dgm:prSet/>
      <dgm:spPr/>
      <dgm:t>
        <a:bodyPr/>
        <a:lstStyle/>
        <a:p>
          <a:r>
            <a:rPr lang="en-US" b="1" dirty="0"/>
            <a:t>Tutor</a:t>
          </a:r>
          <a:r>
            <a:rPr lang="en-US" dirty="0"/>
            <a:t>: </a:t>
          </a:r>
          <a:r>
            <a:rPr lang="en-GB" b="1" dirty="0"/>
            <a:t>Okwudili</a:t>
          </a:r>
          <a:r>
            <a:rPr lang="en-GB" dirty="0"/>
            <a:t> O. ONWURAH, </a:t>
          </a:r>
          <a:r>
            <a:rPr lang="en-GB" b="1" dirty="0"/>
            <a:t>LL.B.</a:t>
          </a:r>
          <a:r>
            <a:rPr lang="en-GB" dirty="0"/>
            <a:t> (Nigeria); </a:t>
          </a:r>
          <a:r>
            <a:rPr lang="en-GB" b="1" dirty="0"/>
            <a:t>BL</a:t>
          </a:r>
          <a:r>
            <a:rPr lang="en-GB" dirty="0"/>
            <a:t> (Abuja, Nigeria); </a:t>
          </a:r>
          <a:r>
            <a:rPr lang="en-GB" b="1" dirty="0"/>
            <a:t>LLM</a:t>
          </a:r>
          <a:r>
            <a:rPr lang="en-GB" dirty="0"/>
            <a:t> (Exeter, UK); </a:t>
          </a:r>
          <a:r>
            <a:rPr lang="en-GB" b="1" dirty="0"/>
            <a:t>LLM</a:t>
          </a:r>
          <a:r>
            <a:rPr lang="en-GB" dirty="0"/>
            <a:t> (Qingdao, PRC); </a:t>
          </a:r>
          <a:r>
            <a:rPr lang="en-GB" b="1" dirty="0"/>
            <a:t>LLM</a:t>
          </a:r>
          <a:r>
            <a:rPr lang="en-GB" dirty="0"/>
            <a:t> (Shanghai, PRC)</a:t>
          </a:r>
          <a:endParaRPr lang="en-US" dirty="0"/>
        </a:p>
      </dgm:t>
    </dgm:pt>
    <dgm:pt modelId="{3B4A0499-6413-43FF-A386-E2721FA19865}" type="parTrans" cxnId="{47B26742-AC34-473E-B2EF-084F9289332E}">
      <dgm:prSet/>
      <dgm:spPr/>
      <dgm:t>
        <a:bodyPr/>
        <a:lstStyle/>
        <a:p>
          <a:endParaRPr lang="en-US"/>
        </a:p>
      </dgm:t>
    </dgm:pt>
    <dgm:pt modelId="{87FB430B-75F2-4A98-9D03-92AAA2951C1F}" type="sibTrans" cxnId="{47B26742-AC34-473E-B2EF-084F9289332E}">
      <dgm:prSet/>
      <dgm:spPr/>
      <dgm:t>
        <a:bodyPr/>
        <a:lstStyle/>
        <a:p>
          <a:endParaRPr lang="en-US"/>
        </a:p>
      </dgm:t>
    </dgm:pt>
    <dgm:pt modelId="{A8BF8E76-CC70-4FFE-9E84-56635DBB574B}">
      <dgm:prSet/>
      <dgm:spPr/>
      <dgm:t>
        <a:bodyPr/>
        <a:lstStyle/>
        <a:p>
          <a:r>
            <a:rPr lang="en-US" dirty="0"/>
            <a:t>PhD in Law (Hong Kong)</a:t>
          </a:r>
          <a:br>
            <a:rPr lang="en-US" dirty="0"/>
          </a:br>
          <a:endParaRPr lang="en-US" dirty="0"/>
        </a:p>
      </dgm:t>
    </dgm:pt>
    <dgm:pt modelId="{FA5D942D-74A5-4061-9030-9816228997EF}" type="parTrans" cxnId="{AEEDF93A-6EFC-4794-9EA7-792AD6378CFA}">
      <dgm:prSet/>
      <dgm:spPr/>
      <dgm:t>
        <a:bodyPr/>
        <a:lstStyle/>
        <a:p>
          <a:endParaRPr lang="en-US"/>
        </a:p>
      </dgm:t>
    </dgm:pt>
    <dgm:pt modelId="{ECE27122-8DDC-4AB2-BC2B-CAA2EE80DAB4}" type="sibTrans" cxnId="{AEEDF93A-6EFC-4794-9EA7-792AD6378CFA}">
      <dgm:prSet/>
      <dgm:spPr/>
      <dgm:t>
        <a:bodyPr/>
        <a:lstStyle/>
        <a:p>
          <a:endParaRPr lang="en-US"/>
        </a:p>
      </dgm:t>
    </dgm:pt>
    <dgm:pt modelId="{3306BD63-0E89-49A9-9A19-0567680F4C23}">
      <dgm:prSet/>
      <dgm:spPr/>
      <dgm:t>
        <a:bodyPr/>
        <a:lstStyle/>
        <a:p>
          <a:r>
            <a:rPr lang="en-US" b="1" dirty="0">
              <a:solidFill>
                <a:srgbClr val="7030A0"/>
              </a:solidFill>
            </a:rPr>
            <a:t>Dr Okwudili O. Onwurah</a:t>
          </a:r>
        </a:p>
      </dgm:t>
    </dgm:pt>
    <dgm:pt modelId="{30624F51-6043-4586-B1CC-9CEDC9A4D448}" type="parTrans" cxnId="{D6BD83F6-285A-4EAF-A9E3-677B7328315D}">
      <dgm:prSet/>
      <dgm:spPr/>
      <dgm:t>
        <a:bodyPr/>
        <a:lstStyle/>
        <a:p>
          <a:endParaRPr lang="en-US"/>
        </a:p>
      </dgm:t>
    </dgm:pt>
    <dgm:pt modelId="{B8E6C81C-F96B-4037-B0AE-E195845F76E8}" type="sibTrans" cxnId="{D6BD83F6-285A-4EAF-A9E3-677B7328315D}">
      <dgm:prSet/>
      <dgm:spPr/>
      <dgm:t>
        <a:bodyPr/>
        <a:lstStyle/>
        <a:p>
          <a:endParaRPr lang="en-US"/>
        </a:p>
      </dgm:t>
    </dgm:pt>
    <dgm:pt modelId="{1C3346F7-2909-4802-A99B-C614BF60D0AA}" type="pres">
      <dgm:prSet presAssocID="{0D793FC9-F268-4A1C-A093-607111501244}" presName="Name0" presStyleCnt="0">
        <dgm:presLayoutVars>
          <dgm:dir/>
          <dgm:animLvl val="lvl"/>
          <dgm:resizeHandles val="exact"/>
        </dgm:presLayoutVars>
      </dgm:prSet>
      <dgm:spPr/>
    </dgm:pt>
    <dgm:pt modelId="{C5F0A950-62FA-4F84-A3CA-A98BE82F54E2}" type="pres">
      <dgm:prSet presAssocID="{3306BD63-0E89-49A9-9A19-0567680F4C23}" presName="boxAndChildren" presStyleCnt="0"/>
      <dgm:spPr/>
    </dgm:pt>
    <dgm:pt modelId="{9767B373-F5D2-4C16-8232-AD3EB3BA2865}" type="pres">
      <dgm:prSet presAssocID="{3306BD63-0E89-49A9-9A19-0567680F4C23}" presName="parentTextBox" presStyleLbl="node1" presStyleIdx="0" presStyleCnt="2" custScaleY="30958" custLinFactNeighborX="17539" custLinFactNeighborY="-1064"/>
      <dgm:spPr/>
    </dgm:pt>
    <dgm:pt modelId="{F5F75FCB-6600-4BC3-91BE-B7A919D87789}" type="pres">
      <dgm:prSet presAssocID="{87FB430B-75F2-4A98-9D03-92AAA2951C1F}" presName="sp" presStyleCnt="0"/>
      <dgm:spPr/>
    </dgm:pt>
    <dgm:pt modelId="{5F2D1CFE-F0BA-4745-B54D-24C092E006B0}" type="pres">
      <dgm:prSet presAssocID="{4B3D47C9-D9FC-4420-A744-6B89A243D619}" presName="arrowAndChildren" presStyleCnt="0"/>
      <dgm:spPr/>
    </dgm:pt>
    <dgm:pt modelId="{1267F2E7-7445-44C5-85A1-474EA1B37E02}" type="pres">
      <dgm:prSet presAssocID="{4B3D47C9-D9FC-4420-A744-6B89A243D619}" presName="parentTextArrow" presStyleLbl="node1" presStyleIdx="0" presStyleCnt="2"/>
      <dgm:spPr/>
    </dgm:pt>
    <dgm:pt modelId="{50E560F1-A1B3-4C64-B8C9-000AEB7FD047}" type="pres">
      <dgm:prSet presAssocID="{4B3D47C9-D9FC-4420-A744-6B89A243D619}" presName="arrow" presStyleLbl="node1" presStyleIdx="1" presStyleCnt="2"/>
      <dgm:spPr/>
    </dgm:pt>
    <dgm:pt modelId="{36B24DEE-2EFE-405E-9811-D9B994214603}" type="pres">
      <dgm:prSet presAssocID="{4B3D47C9-D9FC-4420-A744-6B89A243D619}" presName="descendantArrow" presStyleCnt="0"/>
      <dgm:spPr/>
    </dgm:pt>
    <dgm:pt modelId="{776488E1-41F0-4B79-AF8B-E69517EDFD16}" type="pres">
      <dgm:prSet presAssocID="{A8BF8E76-CC70-4FFE-9E84-56635DBB574B}" presName="childTextArrow" presStyleLbl="fgAccFollowNode1" presStyleIdx="0" presStyleCnt="1" custScaleY="133803">
        <dgm:presLayoutVars>
          <dgm:bulletEnabled val="1"/>
        </dgm:presLayoutVars>
      </dgm:prSet>
      <dgm:spPr/>
    </dgm:pt>
  </dgm:ptLst>
  <dgm:cxnLst>
    <dgm:cxn modelId="{2CA50D17-3428-4E21-A0E9-2142B609A549}" type="presOf" srcId="{A8BF8E76-CC70-4FFE-9E84-56635DBB574B}" destId="{776488E1-41F0-4B79-AF8B-E69517EDFD16}" srcOrd="0" destOrd="0" presId="urn:microsoft.com/office/officeart/2005/8/layout/process4"/>
    <dgm:cxn modelId="{AEEDF93A-6EFC-4794-9EA7-792AD6378CFA}" srcId="{4B3D47C9-D9FC-4420-A744-6B89A243D619}" destId="{A8BF8E76-CC70-4FFE-9E84-56635DBB574B}" srcOrd="0" destOrd="0" parTransId="{FA5D942D-74A5-4061-9030-9816228997EF}" sibTransId="{ECE27122-8DDC-4AB2-BC2B-CAA2EE80DAB4}"/>
    <dgm:cxn modelId="{47B26742-AC34-473E-B2EF-084F9289332E}" srcId="{0D793FC9-F268-4A1C-A093-607111501244}" destId="{4B3D47C9-D9FC-4420-A744-6B89A243D619}" srcOrd="0" destOrd="0" parTransId="{3B4A0499-6413-43FF-A386-E2721FA19865}" sibTransId="{87FB430B-75F2-4A98-9D03-92AAA2951C1F}"/>
    <dgm:cxn modelId="{B199074C-A959-42AE-950B-CC10A8601A0B}" type="presOf" srcId="{0D793FC9-F268-4A1C-A093-607111501244}" destId="{1C3346F7-2909-4802-A99B-C614BF60D0AA}" srcOrd="0" destOrd="0" presId="urn:microsoft.com/office/officeart/2005/8/layout/process4"/>
    <dgm:cxn modelId="{257CA2B2-EA2D-4959-955D-DFCE9E7E358F}" type="presOf" srcId="{4B3D47C9-D9FC-4420-A744-6B89A243D619}" destId="{50E560F1-A1B3-4C64-B8C9-000AEB7FD047}" srcOrd="1" destOrd="0" presId="urn:microsoft.com/office/officeart/2005/8/layout/process4"/>
    <dgm:cxn modelId="{30CD7EBF-67CD-46FF-BC97-F2DED6ACCACB}" type="presOf" srcId="{3306BD63-0E89-49A9-9A19-0567680F4C23}" destId="{9767B373-F5D2-4C16-8232-AD3EB3BA2865}" srcOrd="0" destOrd="0" presId="urn:microsoft.com/office/officeart/2005/8/layout/process4"/>
    <dgm:cxn modelId="{FBA06BCD-9128-4C68-905E-EFF4446AEF5D}" type="presOf" srcId="{4B3D47C9-D9FC-4420-A744-6B89A243D619}" destId="{1267F2E7-7445-44C5-85A1-474EA1B37E02}" srcOrd="0" destOrd="0" presId="urn:microsoft.com/office/officeart/2005/8/layout/process4"/>
    <dgm:cxn modelId="{D6BD83F6-285A-4EAF-A9E3-677B7328315D}" srcId="{0D793FC9-F268-4A1C-A093-607111501244}" destId="{3306BD63-0E89-49A9-9A19-0567680F4C23}" srcOrd="1" destOrd="0" parTransId="{30624F51-6043-4586-B1CC-9CEDC9A4D448}" sibTransId="{B8E6C81C-F96B-4037-B0AE-E195845F76E8}"/>
    <dgm:cxn modelId="{E0C8B17A-7F02-4F63-810D-DF96617E6B2D}" type="presParOf" srcId="{1C3346F7-2909-4802-A99B-C614BF60D0AA}" destId="{C5F0A950-62FA-4F84-A3CA-A98BE82F54E2}" srcOrd="0" destOrd="0" presId="urn:microsoft.com/office/officeart/2005/8/layout/process4"/>
    <dgm:cxn modelId="{7141D6E0-9349-45F8-9636-CB6596552D4E}" type="presParOf" srcId="{C5F0A950-62FA-4F84-A3CA-A98BE82F54E2}" destId="{9767B373-F5D2-4C16-8232-AD3EB3BA2865}" srcOrd="0" destOrd="0" presId="urn:microsoft.com/office/officeart/2005/8/layout/process4"/>
    <dgm:cxn modelId="{0C2E3242-DD21-46C5-AA08-077C0A82A4E8}" type="presParOf" srcId="{1C3346F7-2909-4802-A99B-C614BF60D0AA}" destId="{F5F75FCB-6600-4BC3-91BE-B7A919D87789}" srcOrd="1" destOrd="0" presId="urn:microsoft.com/office/officeart/2005/8/layout/process4"/>
    <dgm:cxn modelId="{F99384A6-756B-4F34-BBEF-133B8347CFF4}" type="presParOf" srcId="{1C3346F7-2909-4802-A99B-C614BF60D0AA}" destId="{5F2D1CFE-F0BA-4745-B54D-24C092E006B0}" srcOrd="2" destOrd="0" presId="urn:microsoft.com/office/officeart/2005/8/layout/process4"/>
    <dgm:cxn modelId="{2026DBF1-B70E-4B5A-9191-54EE5B1A3FB7}" type="presParOf" srcId="{5F2D1CFE-F0BA-4745-B54D-24C092E006B0}" destId="{1267F2E7-7445-44C5-85A1-474EA1B37E02}" srcOrd="0" destOrd="0" presId="urn:microsoft.com/office/officeart/2005/8/layout/process4"/>
    <dgm:cxn modelId="{17BCA71F-A8C9-4F60-8970-4FE7522DAEAD}" type="presParOf" srcId="{5F2D1CFE-F0BA-4745-B54D-24C092E006B0}" destId="{50E560F1-A1B3-4C64-B8C9-000AEB7FD047}" srcOrd="1" destOrd="0" presId="urn:microsoft.com/office/officeart/2005/8/layout/process4"/>
    <dgm:cxn modelId="{D5099044-8757-44E1-B016-8040BDFB48D5}" type="presParOf" srcId="{5F2D1CFE-F0BA-4745-B54D-24C092E006B0}" destId="{36B24DEE-2EFE-405E-9811-D9B994214603}" srcOrd="2" destOrd="0" presId="urn:microsoft.com/office/officeart/2005/8/layout/process4"/>
    <dgm:cxn modelId="{29D1FAEC-771F-471D-A5D5-BE21DDF348A8}" type="presParOf" srcId="{36B24DEE-2EFE-405E-9811-D9B994214603}" destId="{776488E1-41F0-4B79-AF8B-E69517EDFD16}"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CF0261D-2D55-44FE-9210-5FD47F397E45}"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35A3F13B-47ED-43DF-B9E5-A98CF9EEB27D}">
      <dgm:prSet/>
      <dgm:spPr/>
      <dgm:t>
        <a:bodyPr/>
        <a:lstStyle/>
        <a:p>
          <a:r>
            <a:rPr lang="en-GB"/>
            <a:t>The purpose of the online lesson is to encourage you to </a:t>
          </a:r>
          <a:r>
            <a:rPr lang="en-GB" b="1" u="sng"/>
            <a:t>participate actively </a:t>
          </a:r>
          <a:r>
            <a:rPr lang="en-GB"/>
            <a:t>in achieving your needs and simplifying your legal education. </a:t>
          </a:r>
          <a:r>
            <a:rPr lang="en-GB" i="1"/>
            <a:t>I want you to be the best!</a:t>
          </a:r>
          <a:endParaRPr lang="en-US"/>
        </a:p>
      </dgm:t>
    </dgm:pt>
    <dgm:pt modelId="{8FF08942-7391-4348-92FC-09578CC6DC39}" type="parTrans" cxnId="{A4AAC06D-AE2B-44A7-99FC-70B2928B7046}">
      <dgm:prSet/>
      <dgm:spPr/>
      <dgm:t>
        <a:bodyPr/>
        <a:lstStyle/>
        <a:p>
          <a:endParaRPr lang="en-US"/>
        </a:p>
      </dgm:t>
    </dgm:pt>
    <dgm:pt modelId="{B9FAA6FA-A55E-4E23-A733-53F6A54EFCF4}" type="sibTrans" cxnId="{A4AAC06D-AE2B-44A7-99FC-70B2928B7046}">
      <dgm:prSet/>
      <dgm:spPr/>
      <dgm:t>
        <a:bodyPr/>
        <a:lstStyle/>
        <a:p>
          <a:endParaRPr lang="en-US"/>
        </a:p>
      </dgm:t>
    </dgm:pt>
    <dgm:pt modelId="{6FD09409-AFB0-4F9A-BE0C-46F959774E90}">
      <dgm:prSet/>
      <dgm:spPr/>
      <dgm:t>
        <a:bodyPr/>
        <a:lstStyle/>
        <a:p>
          <a:r>
            <a:rPr lang="en-GB"/>
            <a:t>Will make the learning process more </a:t>
          </a:r>
          <a:r>
            <a:rPr lang="en-GB" b="1"/>
            <a:t>interactive discussions </a:t>
          </a:r>
          <a:r>
            <a:rPr lang="en-GB"/>
            <a:t>and feel free to ask any question or you can speak.</a:t>
          </a:r>
          <a:endParaRPr lang="en-US"/>
        </a:p>
      </dgm:t>
    </dgm:pt>
    <dgm:pt modelId="{F4A3C124-7376-407A-98EF-6D4F389FE0CE}" type="parTrans" cxnId="{22442EA2-D5D7-4ADC-AAEE-129243005349}">
      <dgm:prSet/>
      <dgm:spPr/>
      <dgm:t>
        <a:bodyPr/>
        <a:lstStyle/>
        <a:p>
          <a:endParaRPr lang="en-US"/>
        </a:p>
      </dgm:t>
    </dgm:pt>
    <dgm:pt modelId="{9DEAA4C5-B7C1-4FBF-89D2-F56254B6FB52}" type="sibTrans" cxnId="{22442EA2-D5D7-4ADC-AAEE-129243005349}">
      <dgm:prSet/>
      <dgm:spPr/>
      <dgm:t>
        <a:bodyPr/>
        <a:lstStyle/>
        <a:p>
          <a:endParaRPr lang="en-US"/>
        </a:p>
      </dgm:t>
    </dgm:pt>
    <dgm:pt modelId="{CB7AF24D-FB4F-4210-B8BF-267FB2A35091}">
      <dgm:prSet/>
      <dgm:spPr/>
      <dgm:t>
        <a:bodyPr/>
        <a:lstStyle/>
        <a:p>
          <a:r>
            <a:rPr lang="en-GB"/>
            <a:t>You have the right to choose whether to turn on your video or not.</a:t>
          </a:r>
          <a:endParaRPr lang="en-US"/>
        </a:p>
      </dgm:t>
    </dgm:pt>
    <dgm:pt modelId="{B1763A64-2655-437C-9198-40DD3D811301}" type="parTrans" cxnId="{A0BF5599-8C3F-4AE4-A729-018BAEE1C9C8}">
      <dgm:prSet/>
      <dgm:spPr/>
      <dgm:t>
        <a:bodyPr/>
        <a:lstStyle/>
        <a:p>
          <a:endParaRPr lang="en-US"/>
        </a:p>
      </dgm:t>
    </dgm:pt>
    <dgm:pt modelId="{C95D5CE8-A1A2-42A0-BD09-63E4399FD823}" type="sibTrans" cxnId="{A0BF5599-8C3F-4AE4-A729-018BAEE1C9C8}">
      <dgm:prSet/>
      <dgm:spPr/>
      <dgm:t>
        <a:bodyPr/>
        <a:lstStyle/>
        <a:p>
          <a:endParaRPr lang="en-US"/>
        </a:p>
      </dgm:t>
    </dgm:pt>
    <dgm:pt modelId="{C2C6110B-A200-4E00-A022-5CE342809BA6}">
      <dgm:prSet/>
      <dgm:spPr/>
      <dgm:t>
        <a:bodyPr/>
        <a:lstStyle/>
        <a:p>
          <a:r>
            <a:rPr lang="en-GB" b="1"/>
            <a:t>Participation</a:t>
          </a:r>
          <a:r>
            <a:rPr lang="en-GB"/>
            <a:t> prepares you for your exam and learning needs with ease.</a:t>
          </a:r>
          <a:endParaRPr lang="en-US"/>
        </a:p>
      </dgm:t>
    </dgm:pt>
    <dgm:pt modelId="{3CFD4D89-FD3D-4B44-B6F8-8CB4428C6F4D}" type="parTrans" cxnId="{76A397A0-B404-48B6-B4AB-184C79E9F608}">
      <dgm:prSet/>
      <dgm:spPr/>
      <dgm:t>
        <a:bodyPr/>
        <a:lstStyle/>
        <a:p>
          <a:endParaRPr lang="en-US"/>
        </a:p>
      </dgm:t>
    </dgm:pt>
    <dgm:pt modelId="{2413B61A-22B3-46C2-9D88-48F5EDA50F9B}" type="sibTrans" cxnId="{76A397A0-B404-48B6-B4AB-184C79E9F608}">
      <dgm:prSet/>
      <dgm:spPr/>
      <dgm:t>
        <a:bodyPr/>
        <a:lstStyle/>
        <a:p>
          <a:endParaRPr lang="en-US"/>
        </a:p>
      </dgm:t>
    </dgm:pt>
    <dgm:pt modelId="{E504DEF7-6C57-4261-9F15-D8D96ECE0325}" type="pres">
      <dgm:prSet presAssocID="{6CF0261D-2D55-44FE-9210-5FD47F397E45}" presName="root" presStyleCnt="0">
        <dgm:presLayoutVars>
          <dgm:dir/>
          <dgm:resizeHandles val="exact"/>
        </dgm:presLayoutVars>
      </dgm:prSet>
      <dgm:spPr/>
    </dgm:pt>
    <dgm:pt modelId="{764A1FB1-3F1C-4A74-B3AC-F3C71D3CBDD0}" type="pres">
      <dgm:prSet presAssocID="{35A3F13B-47ED-43DF-B9E5-A98CF9EEB27D}" presName="compNode" presStyleCnt="0"/>
      <dgm:spPr/>
    </dgm:pt>
    <dgm:pt modelId="{A308C6F5-232C-4278-837A-436FEC36C9EF}" type="pres">
      <dgm:prSet presAssocID="{35A3F13B-47ED-43DF-B9E5-A98CF9EEB27D}" presName="bgRect" presStyleLbl="bgShp" presStyleIdx="0" presStyleCnt="4"/>
      <dgm:spPr/>
    </dgm:pt>
    <dgm:pt modelId="{475D098F-80C1-4FDB-AA15-93FD6C92AD89}" type="pres">
      <dgm:prSet presAssocID="{35A3F13B-47ED-43DF-B9E5-A98CF9EEB27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assroom"/>
        </a:ext>
      </dgm:extLst>
    </dgm:pt>
    <dgm:pt modelId="{16BB4887-9DD3-4E2B-81C1-34165235F025}" type="pres">
      <dgm:prSet presAssocID="{35A3F13B-47ED-43DF-B9E5-A98CF9EEB27D}" presName="spaceRect" presStyleCnt="0"/>
      <dgm:spPr/>
    </dgm:pt>
    <dgm:pt modelId="{52DED1E9-87B8-4E95-AEA1-5809C60BC887}" type="pres">
      <dgm:prSet presAssocID="{35A3F13B-47ED-43DF-B9E5-A98CF9EEB27D}" presName="parTx" presStyleLbl="revTx" presStyleIdx="0" presStyleCnt="4">
        <dgm:presLayoutVars>
          <dgm:chMax val="0"/>
          <dgm:chPref val="0"/>
        </dgm:presLayoutVars>
      </dgm:prSet>
      <dgm:spPr/>
    </dgm:pt>
    <dgm:pt modelId="{DA85CD30-2433-4F21-8546-1126D955669C}" type="pres">
      <dgm:prSet presAssocID="{B9FAA6FA-A55E-4E23-A733-53F6A54EFCF4}" presName="sibTrans" presStyleCnt="0"/>
      <dgm:spPr/>
    </dgm:pt>
    <dgm:pt modelId="{3632C0B6-4511-4935-8CD7-7FA822AA0493}" type="pres">
      <dgm:prSet presAssocID="{6FD09409-AFB0-4F9A-BE0C-46F959774E90}" presName="compNode" presStyleCnt="0"/>
      <dgm:spPr/>
    </dgm:pt>
    <dgm:pt modelId="{ED158944-AB7D-40B3-A81C-A0C0BF438834}" type="pres">
      <dgm:prSet presAssocID="{6FD09409-AFB0-4F9A-BE0C-46F959774E90}" presName="bgRect" presStyleLbl="bgShp" presStyleIdx="1" presStyleCnt="4"/>
      <dgm:spPr/>
    </dgm:pt>
    <dgm:pt modelId="{3EE44FAA-E8AA-4C6C-B66C-DA96929CA60A}" type="pres">
      <dgm:prSet presAssocID="{6FD09409-AFB0-4F9A-BE0C-46F959774E90}"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Questions"/>
        </a:ext>
      </dgm:extLst>
    </dgm:pt>
    <dgm:pt modelId="{44261869-2890-4EA4-884D-F08E7CFF4AAF}" type="pres">
      <dgm:prSet presAssocID="{6FD09409-AFB0-4F9A-BE0C-46F959774E90}" presName="spaceRect" presStyleCnt="0"/>
      <dgm:spPr/>
    </dgm:pt>
    <dgm:pt modelId="{4F42BC31-629C-4823-8F02-EDD1C0D900B0}" type="pres">
      <dgm:prSet presAssocID="{6FD09409-AFB0-4F9A-BE0C-46F959774E90}" presName="parTx" presStyleLbl="revTx" presStyleIdx="1" presStyleCnt="4">
        <dgm:presLayoutVars>
          <dgm:chMax val="0"/>
          <dgm:chPref val="0"/>
        </dgm:presLayoutVars>
      </dgm:prSet>
      <dgm:spPr/>
    </dgm:pt>
    <dgm:pt modelId="{8484C96D-DC15-4445-B12B-7C6DEE7214C4}" type="pres">
      <dgm:prSet presAssocID="{9DEAA4C5-B7C1-4FBF-89D2-F56254B6FB52}" presName="sibTrans" presStyleCnt="0"/>
      <dgm:spPr/>
    </dgm:pt>
    <dgm:pt modelId="{922FCC07-F04B-4471-9600-B0D5DFDCF049}" type="pres">
      <dgm:prSet presAssocID="{CB7AF24D-FB4F-4210-B8BF-267FB2A35091}" presName="compNode" presStyleCnt="0"/>
      <dgm:spPr/>
    </dgm:pt>
    <dgm:pt modelId="{3913E2D7-983E-4C8F-8EBF-4F896A926757}" type="pres">
      <dgm:prSet presAssocID="{CB7AF24D-FB4F-4210-B8BF-267FB2A35091}" presName="bgRect" presStyleLbl="bgShp" presStyleIdx="2" presStyleCnt="4"/>
      <dgm:spPr/>
    </dgm:pt>
    <dgm:pt modelId="{C51882E3-379A-4170-BC65-3F23427DDFA9}" type="pres">
      <dgm:prSet presAssocID="{CB7AF24D-FB4F-4210-B8BF-267FB2A35091}"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lay"/>
        </a:ext>
      </dgm:extLst>
    </dgm:pt>
    <dgm:pt modelId="{D12A3B45-769B-4B04-A530-34BC76A50615}" type="pres">
      <dgm:prSet presAssocID="{CB7AF24D-FB4F-4210-B8BF-267FB2A35091}" presName="spaceRect" presStyleCnt="0"/>
      <dgm:spPr/>
    </dgm:pt>
    <dgm:pt modelId="{889792C3-E0D7-4022-946F-703B16949394}" type="pres">
      <dgm:prSet presAssocID="{CB7AF24D-FB4F-4210-B8BF-267FB2A35091}" presName="parTx" presStyleLbl="revTx" presStyleIdx="2" presStyleCnt="4">
        <dgm:presLayoutVars>
          <dgm:chMax val="0"/>
          <dgm:chPref val="0"/>
        </dgm:presLayoutVars>
      </dgm:prSet>
      <dgm:spPr/>
    </dgm:pt>
    <dgm:pt modelId="{0205E4A8-55FF-4D52-ADAC-DCD719659583}" type="pres">
      <dgm:prSet presAssocID="{C95D5CE8-A1A2-42A0-BD09-63E4399FD823}" presName="sibTrans" presStyleCnt="0"/>
      <dgm:spPr/>
    </dgm:pt>
    <dgm:pt modelId="{0225E4A0-7028-4852-84FF-CE17E40DED34}" type="pres">
      <dgm:prSet presAssocID="{C2C6110B-A200-4E00-A022-5CE342809BA6}" presName="compNode" presStyleCnt="0"/>
      <dgm:spPr/>
    </dgm:pt>
    <dgm:pt modelId="{E31DD10D-F3A1-4F3A-9025-3BCF391ABEB1}" type="pres">
      <dgm:prSet presAssocID="{C2C6110B-A200-4E00-A022-5CE342809BA6}" presName="bgRect" presStyleLbl="bgShp" presStyleIdx="3" presStyleCnt="4"/>
      <dgm:spPr/>
    </dgm:pt>
    <dgm:pt modelId="{FD17031B-F77F-432A-950B-E8AC148C4689}" type="pres">
      <dgm:prSet presAssocID="{C2C6110B-A200-4E00-A022-5CE342809BA6}"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iploma Roll"/>
        </a:ext>
      </dgm:extLst>
    </dgm:pt>
    <dgm:pt modelId="{6C3D9D82-18C5-458F-85D8-7DAE8D68090A}" type="pres">
      <dgm:prSet presAssocID="{C2C6110B-A200-4E00-A022-5CE342809BA6}" presName="spaceRect" presStyleCnt="0"/>
      <dgm:spPr/>
    </dgm:pt>
    <dgm:pt modelId="{46C2C13D-87F9-4266-BFB4-774D94FAAEB0}" type="pres">
      <dgm:prSet presAssocID="{C2C6110B-A200-4E00-A022-5CE342809BA6}" presName="parTx" presStyleLbl="revTx" presStyleIdx="3" presStyleCnt="4">
        <dgm:presLayoutVars>
          <dgm:chMax val="0"/>
          <dgm:chPref val="0"/>
        </dgm:presLayoutVars>
      </dgm:prSet>
      <dgm:spPr/>
    </dgm:pt>
  </dgm:ptLst>
  <dgm:cxnLst>
    <dgm:cxn modelId="{37B6A028-3E0C-4E46-A0B9-6031C2080DA7}" type="presOf" srcId="{6CF0261D-2D55-44FE-9210-5FD47F397E45}" destId="{E504DEF7-6C57-4261-9F15-D8D96ECE0325}" srcOrd="0" destOrd="0" presId="urn:microsoft.com/office/officeart/2018/2/layout/IconVerticalSolidList"/>
    <dgm:cxn modelId="{A4AAC06D-AE2B-44A7-99FC-70B2928B7046}" srcId="{6CF0261D-2D55-44FE-9210-5FD47F397E45}" destId="{35A3F13B-47ED-43DF-B9E5-A98CF9EEB27D}" srcOrd="0" destOrd="0" parTransId="{8FF08942-7391-4348-92FC-09578CC6DC39}" sibTransId="{B9FAA6FA-A55E-4E23-A733-53F6A54EFCF4}"/>
    <dgm:cxn modelId="{508BA88F-9CAB-4F76-993C-196BD736AFAF}" type="presOf" srcId="{CB7AF24D-FB4F-4210-B8BF-267FB2A35091}" destId="{889792C3-E0D7-4022-946F-703B16949394}" srcOrd="0" destOrd="0" presId="urn:microsoft.com/office/officeart/2018/2/layout/IconVerticalSolidList"/>
    <dgm:cxn modelId="{A0BF5599-8C3F-4AE4-A729-018BAEE1C9C8}" srcId="{6CF0261D-2D55-44FE-9210-5FD47F397E45}" destId="{CB7AF24D-FB4F-4210-B8BF-267FB2A35091}" srcOrd="2" destOrd="0" parTransId="{B1763A64-2655-437C-9198-40DD3D811301}" sibTransId="{C95D5CE8-A1A2-42A0-BD09-63E4399FD823}"/>
    <dgm:cxn modelId="{04E4CC9D-A77F-43A5-A1B5-1D8B1909E41C}" type="presOf" srcId="{35A3F13B-47ED-43DF-B9E5-A98CF9EEB27D}" destId="{52DED1E9-87B8-4E95-AEA1-5809C60BC887}" srcOrd="0" destOrd="0" presId="urn:microsoft.com/office/officeart/2018/2/layout/IconVerticalSolidList"/>
    <dgm:cxn modelId="{76A397A0-B404-48B6-B4AB-184C79E9F608}" srcId="{6CF0261D-2D55-44FE-9210-5FD47F397E45}" destId="{C2C6110B-A200-4E00-A022-5CE342809BA6}" srcOrd="3" destOrd="0" parTransId="{3CFD4D89-FD3D-4B44-B6F8-8CB4428C6F4D}" sibTransId="{2413B61A-22B3-46C2-9D88-48F5EDA50F9B}"/>
    <dgm:cxn modelId="{22442EA2-D5D7-4ADC-AAEE-129243005349}" srcId="{6CF0261D-2D55-44FE-9210-5FD47F397E45}" destId="{6FD09409-AFB0-4F9A-BE0C-46F959774E90}" srcOrd="1" destOrd="0" parTransId="{F4A3C124-7376-407A-98EF-6D4F389FE0CE}" sibTransId="{9DEAA4C5-B7C1-4FBF-89D2-F56254B6FB52}"/>
    <dgm:cxn modelId="{6C1243C5-4A38-497B-8FC6-D7BF8C8639AE}" type="presOf" srcId="{6FD09409-AFB0-4F9A-BE0C-46F959774E90}" destId="{4F42BC31-629C-4823-8F02-EDD1C0D900B0}" srcOrd="0" destOrd="0" presId="urn:microsoft.com/office/officeart/2018/2/layout/IconVerticalSolidList"/>
    <dgm:cxn modelId="{6F03DCC7-3234-4914-A431-4BE9B2149311}" type="presOf" srcId="{C2C6110B-A200-4E00-A022-5CE342809BA6}" destId="{46C2C13D-87F9-4266-BFB4-774D94FAAEB0}" srcOrd="0" destOrd="0" presId="urn:microsoft.com/office/officeart/2018/2/layout/IconVerticalSolidList"/>
    <dgm:cxn modelId="{1BA8783B-997C-427E-81AD-6946FF905D38}" type="presParOf" srcId="{E504DEF7-6C57-4261-9F15-D8D96ECE0325}" destId="{764A1FB1-3F1C-4A74-B3AC-F3C71D3CBDD0}" srcOrd="0" destOrd="0" presId="urn:microsoft.com/office/officeart/2018/2/layout/IconVerticalSolidList"/>
    <dgm:cxn modelId="{C238800A-1A71-4643-AC9B-A1FC66B45C43}" type="presParOf" srcId="{764A1FB1-3F1C-4A74-B3AC-F3C71D3CBDD0}" destId="{A308C6F5-232C-4278-837A-436FEC36C9EF}" srcOrd="0" destOrd="0" presId="urn:microsoft.com/office/officeart/2018/2/layout/IconVerticalSolidList"/>
    <dgm:cxn modelId="{97D7457C-2C17-4A23-B25A-6E5A26388512}" type="presParOf" srcId="{764A1FB1-3F1C-4A74-B3AC-F3C71D3CBDD0}" destId="{475D098F-80C1-4FDB-AA15-93FD6C92AD89}" srcOrd="1" destOrd="0" presId="urn:microsoft.com/office/officeart/2018/2/layout/IconVerticalSolidList"/>
    <dgm:cxn modelId="{CBE59FD2-3F82-4FA0-8EB2-95C036AB1A8B}" type="presParOf" srcId="{764A1FB1-3F1C-4A74-B3AC-F3C71D3CBDD0}" destId="{16BB4887-9DD3-4E2B-81C1-34165235F025}" srcOrd="2" destOrd="0" presId="urn:microsoft.com/office/officeart/2018/2/layout/IconVerticalSolidList"/>
    <dgm:cxn modelId="{00696320-A1E7-4930-87B5-2C864B617FAE}" type="presParOf" srcId="{764A1FB1-3F1C-4A74-B3AC-F3C71D3CBDD0}" destId="{52DED1E9-87B8-4E95-AEA1-5809C60BC887}" srcOrd="3" destOrd="0" presId="urn:microsoft.com/office/officeart/2018/2/layout/IconVerticalSolidList"/>
    <dgm:cxn modelId="{8779DD45-473A-4AA8-99C0-21C56025DE7D}" type="presParOf" srcId="{E504DEF7-6C57-4261-9F15-D8D96ECE0325}" destId="{DA85CD30-2433-4F21-8546-1126D955669C}" srcOrd="1" destOrd="0" presId="urn:microsoft.com/office/officeart/2018/2/layout/IconVerticalSolidList"/>
    <dgm:cxn modelId="{D6281534-0251-41E3-AC50-6194A9D06548}" type="presParOf" srcId="{E504DEF7-6C57-4261-9F15-D8D96ECE0325}" destId="{3632C0B6-4511-4935-8CD7-7FA822AA0493}" srcOrd="2" destOrd="0" presId="urn:microsoft.com/office/officeart/2018/2/layout/IconVerticalSolidList"/>
    <dgm:cxn modelId="{6152A8E5-A70C-48AC-9D83-EF618BCE6856}" type="presParOf" srcId="{3632C0B6-4511-4935-8CD7-7FA822AA0493}" destId="{ED158944-AB7D-40B3-A81C-A0C0BF438834}" srcOrd="0" destOrd="0" presId="urn:microsoft.com/office/officeart/2018/2/layout/IconVerticalSolidList"/>
    <dgm:cxn modelId="{818B0962-7799-40DA-B7B4-4F32E1F99200}" type="presParOf" srcId="{3632C0B6-4511-4935-8CD7-7FA822AA0493}" destId="{3EE44FAA-E8AA-4C6C-B66C-DA96929CA60A}" srcOrd="1" destOrd="0" presId="urn:microsoft.com/office/officeart/2018/2/layout/IconVerticalSolidList"/>
    <dgm:cxn modelId="{A56C8879-2E20-4325-8277-5F97B2A0C72A}" type="presParOf" srcId="{3632C0B6-4511-4935-8CD7-7FA822AA0493}" destId="{44261869-2890-4EA4-884D-F08E7CFF4AAF}" srcOrd="2" destOrd="0" presId="urn:microsoft.com/office/officeart/2018/2/layout/IconVerticalSolidList"/>
    <dgm:cxn modelId="{997D2635-B9B6-473B-96D1-B6181E87B955}" type="presParOf" srcId="{3632C0B6-4511-4935-8CD7-7FA822AA0493}" destId="{4F42BC31-629C-4823-8F02-EDD1C0D900B0}" srcOrd="3" destOrd="0" presId="urn:microsoft.com/office/officeart/2018/2/layout/IconVerticalSolidList"/>
    <dgm:cxn modelId="{1019355F-C2A2-4F5B-B099-8669CBF3174F}" type="presParOf" srcId="{E504DEF7-6C57-4261-9F15-D8D96ECE0325}" destId="{8484C96D-DC15-4445-B12B-7C6DEE7214C4}" srcOrd="3" destOrd="0" presId="urn:microsoft.com/office/officeart/2018/2/layout/IconVerticalSolidList"/>
    <dgm:cxn modelId="{B7A16E4F-3625-4C02-823E-69051749CA00}" type="presParOf" srcId="{E504DEF7-6C57-4261-9F15-D8D96ECE0325}" destId="{922FCC07-F04B-4471-9600-B0D5DFDCF049}" srcOrd="4" destOrd="0" presId="urn:microsoft.com/office/officeart/2018/2/layout/IconVerticalSolidList"/>
    <dgm:cxn modelId="{C0B2BB2E-F68C-4A86-9399-683B049E9CD8}" type="presParOf" srcId="{922FCC07-F04B-4471-9600-B0D5DFDCF049}" destId="{3913E2D7-983E-4C8F-8EBF-4F896A926757}" srcOrd="0" destOrd="0" presId="urn:microsoft.com/office/officeart/2018/2/layout/IconVerticalSolidList"/>
    <dgm:cxn modelId="{CEDE4D41-947E-48D8-8F87-4347DA63F14A}" type="presParOf" srcId="{922FCC07-F04B-4471-9600-B0D5DFDCF049}" destId="{C51882E3-379A-4170-BC65-3F23427DDFA9}" srcOrd="1" destOrd="0" presId="urn:microsoft.com/office/officeart/2018/2/layout/IconVerticalSolidList"/>
    <dgm:cxn modelId="{FF02B940-EA10-41F1-8D96-A936EFEBCC7A}" type="presParOf" srcId="{922FCC07-F04B-4471-9600-B0D5DFDCF049}" destId="{D12A3B45-769B-4B04-A530-34BC76A50615}" srcOrd="2" destOrd="0" presId="urn:microsoft.com/office/officeart/2018/2/layout/IconVerticalSolidList"/>
    <dgm:cxn modelId="{1184F7B1-C14D-4D1F-98CE-D003841599DA}" type="presParOf" srcId="{922FCC07-F04B-4471-9600-B0D5DFDCF049}" destId="{889792C3-E0D7-4022-946F-703B16949394}" srcOrd="3" destOrd="0" presId="urn:microsoft.com/office/officeart/2018/2/layout/IconVerticalSolidList"/>
    <dgm:cxn modelId="{3F1602AA-AE51-46E9-9DC9-47EB9A1B089B}" type="presParOf" srcId="{E504DEF7-6C57-4261-9F15-D8D96ECE0325}" destId="{0205E4A8-55FF-4D52-ADAC-DCD719659583}" srcOrd="5" destOrd="0" presId="urn:microsoft.com/office/officeart/2018/2/layout/IconVerticalSolidList"/>
    <dgm:cxn modelId="{20031BD5-9ED0-42DB-9848-91C2E95DCB74}" type="presParOf" srcId="{E504DEF7-6C57-4261-9F15-D8D96ECE0325}" destId="{0225E4A0-7028-4852-84FF-CE17E40DED34}" srcOrd="6" destOrd="0" presId="urn:microsoft.com/office/officeart/2018/2/layout/IconVerticalSolidList"/>
    <dgm:cxn modelId="{DB5555F7-2B95-4E63-AE55-8E4289C8555F}" type="presParOf" srcId="{0225E4A0-7028-4852-84FF-CE17E40DED34}" destId="{E31DD10D-F3A1-4F3A-9025-3BCF391ABEB1}" srcOrd="0" destOrd="0" presId="urn:microsoft.com/office/officeart/2018/2/layout/IconVerticalSolidList"/>
    <dgm:cxn modelId="{95931166-23DB-48BB-9BB2-86C22D81280D}" type="presParOf" srcId="{0225E4A0-7028-4852-84FF-CE17E40DED34}" destId="{FD17031B-F77F-432A-950B-E8AC148C4689}" srcOrd="1" destOrd="0" presId="urn:microsoft.com/office/officeart/2018/2/layout/IconVerticalSolidList"/>
    <dgm:cxn modelId="{D4AB398E-4CAC-442F-B5AC-1919369FCB01}" type="presParOf" srcId="{0225E4A0-7028-4852-84FF-CE17E40DED34}" destId="{6C3D9D82-18C5-458F-85D8-7DAE8D68090A}" srcOrd="2" destOrd="0" presId="urn:microsoft.com/office/officeart/2018/2/layout/IconVerticalSolidList"/>
    <dgm:cxn modelId="{973D27F5-9277-4E1D-A318-454B50CA804F}" type="presParOf" srcId="{0225E4A0-7028-4852-84FF-CE17E40DED34}" destId="{46C2C13D-87F9-4266-BFB4-774D94FAAEB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67B373-F5D2-4C16-8232-AD3EB3BA2865}">
      <dsp:nvSpPr>
        <dsp:cNvPr id="0" name=""/>
        <dsp:cNvSpPr/>
      </dsp:nvSpPr>
      <dsp:spPr>
        <a:xfrm>
          <a:off x="0" y="3378250"/>
          <a:ext cx="11521435" cy="690946"/>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US" sz="2500" b="1" kern="1200" dirty="0">
              <a:solidFill>
                <a:srgbClr val="7030A0"/>
              </a:solidFill>
            </a:rPr>
            <a:t>Dr Okwudili O. Onwurah</a:t>
          </a:r>
        </a:p>
      </dsp:txBody>
      <dsp:txXfrm>
        <a:off x="0" y="3378250"/>
        <a:ext cx="11521435" cy="690946"/>
      </dsp:txXfrm>
    </dsp:sp>
    <dsp:sp modelId="{50E560F1-A1B3-4C64-B8C9-000AEB7FD047}">
      <dsp:nvSpPr>
        <dsp:cNvPr id="0" name=""/>
        <dsp:cNvSpPr/>
      </dsp:nvSpPr>
      <dsp:spPr>
        <a:xfrm rot="10800000">
          <a:off x="0" y="2840"/>
          <a:ext cx="11521435" cy="3432635"/>
        </a:xfrm>
        <a:prstGeom prst="upArrowCallou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US" sz="2500" b="1" kern="1200" dirty="0"/>
            <a:t>Tutor</a:t>
          </a:r>
          <a:r>
            <a:rPr lang="en-US" sz="2500" kern="1200" dirty="0"/>
            <a:t>: </a:t>
          </a:r>
          <a:r>
            <a:rPr lang="en-GB" sz="2500" b="1" kern="1200" dirty="0"/>
            <a:t>Okwudili</a:t>
          </a:r>
          <a:r>
            <a:rPr lang="en-GB" sz="2500" kern="1200" dirty="0"/>
            <a:t> O. ONWURAH, </a:t>
          </a:r>
          <a:r>
            <a:rPr lang="en-GB" sz="2500" b="1" kern="1200" dirty="0"/>
            <a:t>LL.B.</a:t>
          </a:r>
          <a:r>
            <a:rPr lang="en-GB" sz="2500" kern="1200" dirty="0"/>
            <a:t> (Nigeria); </a:t>
          </a:r>
          <a:r>
            <a:rPr lang="en-GB" sz="2500" b="1" kern="1200" dirty="0"/>
            <a:t>BL</a:t>
          </a:r>
          <a:r>
            <a:rPr lang="en-GB" sz="2500" kern="1200" dirty="0"/>
            <a:t> (Abuja, Nigeria); </a:t>
          </a:r>
          <a:r>
            <a:rPr lang="en-GB" sz="2500" b="1" kern="1200" dirty="0"/>
            <a:t>LLM</a:t>
          </a:r>
          <a:r>
            <a:rPr lang="en-GB" sz="2500" kern="1200" dirty="0"/>
            <a:t> (Exeter, UK); </a:t>
          </a:r>
          <a:r>
            <a:rPr lang="en-GB" sz="2500" b="1" kern="1200" dirty="0"/>
            <a:t>LLM</a:t>
          </a:r>
          <a:r>
            <a:rPr lang="en-GB" sz="2500" kern="1200" dirty="0"/>
            <a:t> (Qingdao, PRC); </a:t>
          </a:r>
          <a:r>
            <a:rPr lang="en-GB" sz="2500" b="1" kern="1200" dirty="0"/>
            <a:t>LLM</a:t>
          </a:r>
          <a:r>
            <a:rPr lang="en-GB" sz="2500" kern="1200" dirty="0"/>
            <a:t> (Shanghai, PRC)</a:t>
          </a:r>
          <a:endParaRPr lang="en-US" sz="2500" kern="1200" dirty="0"/>
        </a:p>
      </dsp:txBody>
      <dsp:txXfrm rot="-10800000">
        <a:off x="0" y="2840"/>
        <a:ext cx="11521435" cy="1204855"/>
      </dsp:txXfrm>
    </dsp:sp>
    <dsp:sp modelId="{776488E1-41F0-4B79-AF8B-E69517EDFD16}">
      <dsp:nvSpPr>
        <dsp:cNvPr id="0" name=""/>
        <dsp:cNvSpPr/>
      </dsp:nvSpPr>
      <dsp:spPr>
        <a:xfrm>
          <a:off x="0" y="1034225"/>
          <a:ext cx="11521435" cy="1373297"/>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1376" tIns="60960" rIns="341376" bIns="60960" numCol="1" spcCol="1270" anchor="ctr" anchorCtr="0">
          <a:noAutofit/>
        </a:bodyPr>
        <a:lstStyle/>
        <a:p>
          <a:pPr marL="0" lvl="0" indent="0" algn="ctr" defTabSz="2133600">
            <a:lnSpc>
              <a:spcPct val="90000"/>
            </a:lnSpc>
            <a:spcBef>
              <a:spcPct val="0"/>
            </a:spcBef>
            <a:spcAft>
              <a:spcPct val="35000"/>
            </a:spcAft>
            <a:buNone/>
          </a:pPr>
          <a:r>
            <a:rPr lang="en-US" sz="4800" kern="1200" dirty="0"/>
            <a:t>PhD in Law (Hong Kong)</a:t>
          </a:r>
          <a:br>
            <a:rPr lang="en-US" sz="4800" kern="1200" dirty="0"/>
          </a:br>
          <a:endParaRPr lang="en-US" sz="4800" kern="1200" dirty="0"/>
        </a:p>
      </dsp:txBody>
      <dsp:txXfrm>
        <a:off x="0" y="1034225"/>
        <a:ext cx="11521435" cy="13732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08C6F5-232C-4278-837A-436FEC36C9EF}">
      <dsp:nvSpPr>
        <dsp:cNvPr id="0" name=""/>
        <dsp:cNvSpPr/>
      </dsp:nvSpPr>
      <dsp:spPr>
        <a:xfrm>
          <a:off x="0" y="2614"/>
          <a:ext cx="7097051" cy="1324875"/>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5D098F-80C1-4FDB-AA15-93FD6C92AD89}">
      <dsp:nvSpPr>
        <dsp:cNvPr id="0" name=""/>
        <dsp:cNvSpPr/>
      </dsp:nvSpPr>
      <dsp:spPr>
        <a:xfrm>
          <a:off x="400774" y="300711"/>
          <a:ext cx="728681" cy="72868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2DED1E9-87B8-4E95-AEA1-5809C60BC887}">
      <dsp:nvSpPr>
        <dsp:cNvPr id="0" name=""/>
        <dsp:cNvSpPr/>
      </dsp:nvSpPr>
      <dsp:spPr>
        <a:xfrm>
          <a:off x="1530231" y="2614"/>
          <a:ext cx="5566819" cy="1324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216" tIns="140216" rIns="140216" bIns="140216" numCol="1" spcCol="1270" anchor="ctr" anchorCtr="0">
          <a:noAutofit/>
        </a:bodyPr>
        <a:lstStyle/>
        <a:p>
          <a:pPr marL="0" lvl="0" indent="0" algn="l" defTabSz="889000">
            <a:lnSpc>
              <a:spcPct val="90000"/>
            </a:lnSpc>
            <a:spcBef>
              <a:spcPct val="0"/>
            </a:spcBef>
            <a:spcAft>
              <a:spcPct val="35000"/>
            </a:spcAft>
            <a:buNone/>
          </a:pPr>
          <a:r>
            <a:rPr lang="en-GB" sz="2000" kern="1200"/>
            <a:t>The purpose of the online lesson is to encourage you to </a:t>
          </a:r>
          <a:r>
            <a:rPr lang="en-GB" sz="2000" b="1" u="sng" kern="1200"/>
            <a:t>participate actively </a:t>
          </a:r>
          <a:r>
            <a:rPr lang="en-GB" sz="2000" kern="1200"/>
            <a:t>in achieving your needs and simplifying your legal education. </a:t>
          </a:r>
          <a:r>
            <a:rPr lang="en-GB" sz="2000" i="1" kern="1200"/>
            <a:t>I want you to be the best!</a:t>
          </a:r>
          <a:endParaRPr lang="en-US" sz="2000" kern="1200"/>
        </a:p>
      </dsp:txBody>
      <dsp:txXfrm>
        <a:off x="1530231" y="2614"/>
        <a:ext cx="5566819" cy="1324875"/>
      </dsp:txXfrm>
    </dsp:sp>
    <dsp:sp modelId="{ED158944-AB7D-40B3-A81C-A0C0BF438834}">
      <dsp:nvSpPr>
        <dsp:cNvPr id="0" name=""/>
        <dsp:cNvSpPr/>
      </dsp:nvSpPr>
      <dsp:spPr>
        <a:xfrm>
          <a:off x="0" y="1658708"/>
          <a:ext cx="7097051" cy="1324875"/>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EE44FAA-E8AA-4C6C-B66C-DA96929CA60A}">
      <dsp:nvSpPr>
        <dsp:cNvPr id="0" name=""/>
        <dsp:cNvSpPr/>
      </dsp:nvSpPr>
      <dsp:spPr>
        <a:xfrm>
          <a:off x="400774" y="1956805"/>
          <a:ext cx="728681" cy="72868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F42BC31-629C-4823-8F02-EDD1C0D900B0}">
      <dsp:nvSpPr>
        <dsp:cNvPr id="0" name=""/>
        <dsp:cNvSpPr/>
      </dsp:nvSpPr>
      <dsp:spPr>
        <a:xfrm>
          <a:off x="1530231" y="1658708"/>
          <a:ext cx="5566819" cy="1324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216" tIns="140216" rIns="140216" bIns="140216" numCol="1" spcCol="1270" anchor="ctr" anchorCtr="0">
          <a:noAutofit/>
        </a:bodyPr>
        <a:lstStyle/>
        <a:p>
          <a:pPr marL="0" lvl="0" indent="0" algn="l" defTabSz="889000">
            <a:lnSpc>
              <a:spcPct val="90000"/>
            </a:lnSpc>
            <a:spcBef>
              <a:spcPct val="0"/>
            </a:spcBef>
            <a:spcAft>
              <a:spcPct val="35000"/>
            </a:spcAft>
            <a:buNone/>
          </a:pPr>
          <a:r>
            <a:rPr lang="en-GB" sz="2000" kern="1200"/>
            <a:t>Will make the learning process more </a:t>
          </a:r>
          <a:r>
            <a:rPr lang="en-GB" sz="2000" b="1" kern="1200"/>
            <a:t>interactive discussions </a:t>
          </a:r>
          <a:r>
            <a:rPr lang="en-GB" sz="2000" kern="1200"/>
            <a:t>and feel free to ask any question or you can speak.</a:t>
          </a:r>
          <a:endParaRPr lang="en-US" sz="2000" kern="1200"/>
        </a:p>
      </dsp:txBody>
      <dsp:txXfrm>
        <a:off x="1530231" y="1658708"/>
        <a:ext cx="5566819" cy="1324875"/>
      </dsp:txXfrm>
    </dsp:sp>
    <dsp:sp modelId="{3913E2D7-983E-4C8F-8EBF-4F896A926757}">
      <dsp:nvSpPr>
        <dsp:cNvPr id="0" name=""/>
        <dsp:cNvSpPr/>
      </dsp:nvSpPr>
      <dsp:spPr>
        <a:xfrm>
          <a:off x="0" y="3314803"/>
          <a:ext cx="7097051" cy="1324875"/>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51882E3-379A-4170-BC65-3F23427DDFA9}">
      <dsp:nvSpPr>
        <dsp:cNvPr id="0" name=""/>
        <dsp:cNvSpPr/>
      </dsp:nvSpPr>
      <dsp:spPr>
        <a:xfrm>
          <a:off x="400774" y="3612900"/>
          <a:ext cx="728681" cy="72868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89792C3-E0D7-4022-946F-703B16949394}">
      <dsp:nvSpPr>
        <dsp:cNvPr id="0" name=""/>
        <dsp:cNvSpPr/>
      </dsp:nvSpPr>
      <dsp:spPr>
        <a:xfrm>
          <a:off x="1530231" y="3314803"/>
          <a:ext cx="5566819" cy="1324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216" tIns="140216" rIns="140216" bIns="140216" numCol="1" spcCol="1270" anchor="ctr" anchorCtr="0">
          <a:noAutofit/>
        </a:bodyPr>
        <a:lstStyle/>
        <a:p>
          <a:pPr marL="0" lvl="0" indent="0" algn="l" defTabSz="889000">
            <a:lnSpc>
              <a:spcPct val="90000"/>
            </a:lnSpc>
            <a:spcBef>
              <a:spcPct val="0"/>
            </a:spcBef>
            <a:spcAft>
              <a:spcPct val="35000"/>
            </a:spcAft>
            <a:buNone/>
          </a:pPr>
          <a:r>
            <a:rPr lang="en-GB" sz="2000" kern="1200"/>
            <a:t>You have the right to choose whether to turn on your video or not.</a:t>
          </a:r>
          <a:endParaRPr lang="en-US" sz="2000" kern="1200"/>
        </a:p>
      </dsp:txBody>
      <dsp:txXfrm>
        <a:off x="1530231" y="3314803"/>
        <a:ext cx="5566819" cy="1324875"/>
      </dsp:txXfrm>
    </dsp:sp>
    <dsp:sp modelId="{E31DD10D-F3A1-4F3A-9025-3BCF391ABEB1}">
      <dsp:nvSpPr>
        <dsp:cNvPr id="0" name=""/>
        <dsp:cNvSpPr/>
      </dsp:nvSpPr>
      <dsp:spPr>
        <a:xfrm>
          <a:off x="0" y="4970898"/>
          <a:ext cx="7097051" cy="1324875"/>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D17031B-F77F-432A-950B-E8AC148C4689}">
      <dsp:nvSpPr>
        <dsp:cNvPr id="0" name=""/>
        <dsp:cNvSpPr/>
      </dsp:nvSpPr>
      <dsp:spPr>
        <a:xfrm>
          <a:off x="400774" y="5268995"/>
          <a:ext cx="728681" cy="72868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6C2C13D-87F9-4266-BFB4-774D94FAAEB0}">
      <dsp:nvSpPr>
        <dsp:cNvPr id="0" name=""/>
        <dsp:cNvSpPr/>
      </dsp:nvSpPr>
      <dsp:spPr>
        <a:xfrm>
          <a:off x="1530231" y="4970898"/>
          <a:ext cx="5566819" cy="1324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216" tIns="140216" rIns="140216" bIns="140216" numCol="1" spcCol="1270" anchor="ctr" anchorCtr="0">
          <a:noAutofit/>
        </a:bodyPr>
        <a:lstStyle/>
        <a:p>
          <a:pPr marL="0" lvl="0" indent="0" algn="l" defTabSz="889000">
            <a:lnSpc>
              <a:spcPct val="90000"/>
            </a:lnSpc>
            <a:spcBef>
              <a:spcPct val="0"/>
            </a:spcBef>
            <a:spcAft>
              <a:spcPct val="35000"/>
            </a:spcAft>
            <a:buNone/>
          </a:pPr>
          <a:r>
            <a:rPr lang="en-GB" sz="2000" b="1" kern="1200"/>
            <a:t>Participation</a:t>
          </a:r>
          <a:r>
            <a:rPr lang="en-GB" sz="2000" kern="1200"/>
            <a:t> prepares you for your exam and learning needs with ease.</a:t>
          </a:r>
          <a:endParaRPr lang="en-US" sz="2000" kern="1200"/>
        </a:p>
      </dsp:txBody>
      <dsp:txXfrm>
        <a:off x="1530231" y="4970898"/>
        <a:ext cx="5566819" cy="1324875"/>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8629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lide 11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lide 12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lide 13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lide 14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Slide 15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Slide 16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Slide 17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20321" y="1"/>
            <a:ext cx="14677392" cy="8227457"/>
            <a:chOff x="-16934" y="0"/>
            <a:chExt cx="12231160" cy="6856214"/>
          </a:xfrm>
        </p:grpSpPr>
        <p:pic>
          <p:nvPicPr>
            <p:cNvPr id="16" name="Picture 15" descr="H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6" name="Rectangle 25"/>
            <p:cNvSpPr/>
            <p:nvPr/>
          </p:nvSpPr>
          <p:spPr>
            <a:xfrm>
              <a:off x="2328332" y="1540931"/>
              <a:ext cx="7543802" cy="3835401"/>
            </a:xfrm>
            <a:prstGeom prst="rect">
              <a:avLst/>
            </a:prstGeom>
            <a:noFill/>
            <a:ln w="15875">
              <a:miter lim="800000"/>
            </a:ln>
          </p:spPr>
          <p:style>
            <a:lnRef idx="1">
              <a:schemeClr val="accent1"/>
            </a:lnRef>
            <a:fillRef idx="3">
              <a:schemeClr val="accent1"/>
            </a:fillRef>
            <a:effectRef idx="2">
              <a:schemeClr val="accent1"/>
            </a:effectRef>
            <a:fontRef idx="minor">
              <a:schemeClr val="lt1"/>
            </a:fontRef>
          </p:style>
        </p:sp>
        <p:pic>
          <p:nvPicPr>
            <p:cNvPr id="17" name="Picture 16"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16934" y="3147609"/>
              <a:ext cx="2478024" cy="612648"/>
            </a:xfrm>
            <a:prstGeom prst="rect">
              <a:avLst/>
            </a:prstGeom>
          </p:spPr>
        </p:pic>
        <p:pic>
          <p:nvPicPr>
            <p:cNvPr id="20" name="Picture 19"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9736202" y="3147609"/>
              <a:ext cx="2478024" cy="612648"/>
            </a:xfrm>
            <a:prstGeom prst="rect">
              <a:avLst/>
            </a:prstGeom>
          </p:spPr>
        </p:pic>
      </p:grpSp>
      <p:sp>
        <p:nvSpPr>
          <p:cNvPr id="2" name="Title 1"/>
          <p:cNvSpPr>
            <a:spLocks noGrp="1"/>
          </p:cNvSpPr>
          <p:nvPr>
            <p:ph type="ctrTitle"/>
          </p:nvPr>
        </p:nvSpPr>
        <p:spPr>
          <a:xfrm>
            <a:off x="3230879" y="2245359"/>
            <a:ext cx="8178803" cy="1818640"/>
          </a:xfrm>
        </p:spPr>
        <p:txBody>
          <a:bodyPr anchor="b">
            <a:noAutofit/>
          </a:bodyPr>
          <a:lstStyle>
            <a:lvl1pPr algn="ctr">
              <a:defRPr sz="6480">
                <a:effectLst/>
              </a:defRPr>
            </a:lvl1pPr>
          </a:lstStyle>
          <a:p>
            <a:r>
              <a:rPr lang="en-US"/>
              <a:t>Click to edit Master title style</a:t>
            </a:r>
            <a:endParaRPr lang="en-US" dirty="0"/>
          </a:p>
        </p:txBody>
      </p:sp>
      <p:sp>
        <p:nvSpPr>
          <p:cNvPr id="3" name="Subtitle 2"/>
          <p:cNvSpPr>
            <a:spLocks noGrp="1"/>
          </p:cNvSpPr>
          <p:nvPr>
            <p:ph type="subTitle" idx="1"/>
          </p:nvPr>
        </p:nvSpPr>
        <p:spPr>
          <a:xfrm>
            <a:off x="3230879" y="4389117"/>
            <a:ext cx="8178803" cy="1584962"/>
          </a:xfrm>
        </p:spPr>
        <p:txBody>
          <a:bodyPr anchor="t">
            <a:normAutofit/>
          </a:bodyPr>
          <a:lstStyle>
            <a:lvl1pPr marL="0" indent="0" algn="ctr">
              <a:buNone/>
              <a:defRPr sz="2520">
                <a:solidFill>
                  <a:schemeClr val="tx1"/>
                </a:solidFill>
              </a:defRPr>
            </a:lvl1pPr>
            <a:lvl2pPr marL="548618" indent="0" algn="ctr">
              <a:buNone/>
              <a:defRPr>
                <a:solidFill>
                  <a:schemeClr val="tx1">
                    <a:tint val="75000"/>
                  </a:schemeClr>
                </a:solidFill>
              </a:defRPr>
            </a:lvl2pPr>
            <a:lvl3pPr marL="1097236" indent="0" algn="ctr">
              <a:buNone/>
              <a:defRPr>
                <a:solidFill>
                  <a:schemeClr val="tx1">
                    <a:tint val="75000"/>
                  </a:schemeClr>
                </a:solidFill>
              </a:defRPr>
            </a:lvl3pPr>
            <a:lvl4pPr marL="1645854" indent="0" algn="ctr">
              <a:buNone/>
              <a:defRPr>
                <a:solidFill>
                  <a:schemeClr val="tx1">
                    <a:tint val="75000"/>
                  </a:schemeClr>
                </a:solidFill>
              </a:defRPr>
            </a:lvl4pPr>
            <a:lvl5pPr marL="2194472" indent="0" algn="ctr">
              <a:buNone/>
              <a:defRPr>
                <a:solidFill>
                  <a:schemeClr val="tx1">
                    <a:tint val="75000"/>
                  </a:schemeClr>
                </a:solidFill>
              </a:defRPr>
            </a:lvl5pPr>
            <a:lvl6pPr marL="2743091" indent="0" algn="ctr">
              <a:buNone/>
              <a:defRPr>
                <a:solidFill>
                  <a:schemeClr val="tx1">
                    <a:tint val="75000"/>
                  </a:schemeClr>
                </a:solidFill>
              </a:defRPr>
            </a:lvl6pPr>
            <a:lvl7pPr marL="3291708" indent="0" algn="ctr">
              <a:buNone/>
              <a:defRPr>
                <a:solidFill>
                  <a:schemeClr val="tx1">
                    <a:tint val="75000"/>
                  </a:schemeClr>
                </a:solidFill>
              </a:defRPr>
            </a:lvl7pPr>
            <a:lvl8pPr marL="3840326" indent="0" algn="ctr">
              <a:buNone/>
              <a:defRPr>
                <a:solidFill>
                  <a:schemeClr val="tx1">
                    <a:tint val="75000"/>
                  </a:schemeClr>
                </a:solidFill>
              </a:defRPr>
            </a:lvl8pPr>
            <a:lvl9pPr marL="4388945"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9579879" y="6045196"/>
            <a:ext cx="1076960" cy="335280"/>
          </a:xfrm>
        </p:spPr>
        <p:txBody>
          <a:bodyPr/>
          <a:lstStyle/>
          <a:p>
            <a:fld id="{A8476EFB-4B01-4EA6-B0D4-FFE443BA1777}" type="datetime1">
              <a:rPr lang="en-US" smtClean="0"/>
              <a:t>11/29/2024</a:t>
            </a:fld>
            <a:endParaRPr lang="en-US"/>
          </a:p>
        </p:txBody>
      </p:sp>
      <p:sp>
        <p:nvSpPr>
          <p:cNvPr id="5" name="Footer Placeholder 4"/>
          <p:cNvSpPr>
            <a:spLocks noGrp="1"/>
          </p:cNvSpPr>
          <p:nvPr>
            <p:ph type="ftr" sz="quarter" idx="11"/>
          </p:nvPr>
        </p:nvSpPr>
        <p:spPr>
          <a:xfrm>
            <a:off x="3230878" y="6045196"/>
            <a:ext cx="6257562" cy="335280"/>
          </a:xfrm>
        </p:spPr>
        <p:txBody>
          <a:bodyPr/>
          <a:lstStyle/>
          <a:p>
            <a:endParaRPr lang="en-US"/>
          </a:p>
        </p:txBody>
      </p:sp>
      <p:sp>
        <p:nvSpPr>
          <p:cNvPr id="6" name="Slide Number Placeholder 5"/>
          <p:cNvSpPr>
            <a:spLocks noGrp="1"/>
          </p:cNvSpPr>
          <p:nvPr>
            <p:ph type="sldNum" sz="quarter" idx="12"/>
          </p:nvPr>
        </p:nvSpPr>
        <p:spPr>
          <a:xfrm>
            <a:off x="10748282" y="6045196"/>
            <a:ext cx="661400" cy="335280"/>
          </a:xfrm>
        </p:spPr>
        <p:txBody>
          <a:bodyPr/>
          <a:lstStyle/>
          <a:p>
            <a:fld id="{103DA290-49AB-4A6C-90E9-3D87C6460C9F}" type="slidenum">
              <a:rPr lang="en-US" smtClean="0"/>
              <a:t>‹#›</a:t>
            </a:fld>
            <a:endParaRPr lang="en-US"/>
          </a:p>
        </p:txBody>
      </p:sp>
      <p:cxnSp>
        <p:nvCxnSpPr>
          <p:cNvPr id="15" name="Straight Connector 14"/>
          <p:cNvCxnSpPr/>
          <p:nvPr/>
        </p:nvCxnSpPr>
        <p:spPr>
          <a:xfrm>
            <a:off x="3230879" y="4226557"/>
            <a:ext cx="8178802"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8060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675403" y="2905759"/>
            <a:ext cx="11288758"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20769E-EAD6-49BB-84EA-F56167DA96CD}" type="datetime1">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3DA290-49AB-4A6C-90E9-3D87C6460C9F}" type="slidenum">
              <a:rPr lang="en-US" smtClean="0"/>
              <a:t>‹#›</a:t>
            </a:fld>
            <a:endParaRPr lang="en-US"/>
          </a:p>
        </p:txBody>
      </p:sp>
    </p:spTree>
    <p:extLst>
      <p:ext uri="{BB962C8B-B14F-4D97-AF65-F5344CB8AC3E}">
        <p14:creationId xmlns:p14="http://schemas.microsoft.com/office/powerpoint/2010/main" val="4236289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18083" y="2103127"/>
            <a:ext cx="9790426" cy="2187017"/>
          </a:xfrm>
        </p:spPr>
        <p:txBody>
          <a:bodyPr anchor="b">
            <a:normAutofit/>
          </a:bodyPr>
          <a:lstStyle>
            <a:lvl1pPr algn="ctr">
              <a:defRPr sz="5280" b="0" cap="none"/>
            </a:lvl1pPr>
          </a:lstStyle>
          <a:p>
            <a:r>
              <a:rPr lang="en-US"/>
              <a:t>Click to edit Master title style</a:t>
            </a:r>
            <a:endParaRPr lang="en-US" dirty="0"/>
          </a:p>
        </p:txBody>
      </p:sp>
      <p:sp>
        <p:nvSpPr>
          <p:cNvPr id="3" name="Text Placeholder 2"/>
          <p:cNvSpPr>
            <a:spLocks noGrp="1"/>
          </p:cNvSpPr>
          <p:nvPr>
            <p:ph type="body" idx="1"/>
          </p:nvPr>
        </p:nvSpPr>
        <p:spPr>
          <a:xfrm>
            <a:off x="2418080" y="4615263"/>
            <a:ext cx="9790428" cy="1145456"/>
          </a:xfrm>
        </p:spPr>
        <p:txBody>
          <a:bodyPr anchor="t">
            <a:normAutofit/>
          </a:bodyPr>
          <a:lstStyle>
            <a:lvl1pPr marL="0" indent="0" algn="ctr">
              <a:buNone/>
              <a:defRPr sz="2880">
                <a:solidFill>
                  <a:schemeClr val="tx1"/>
                </a:solidFill>
              </a:defRPr>
            </a:lvl1pPr>
            <a:lvl2pPr marL="548618" indent="0">
              <a:buNone/>
              <a:defRPr sz="2160">
                <a:solidFill>
                  <a:schemeClr val="tx1">
                    <a:tint val="75000"/>
                  </a:schemeClr>
                </a:solidFill>
              </a:defRPr>
            </a:lvl2pPr>
            <a:lvl3pPr marL="1097236" indent="0">
              <a:buNone/>
              <a:defRPr sz="1920">
                <a:solidFill>
                  <a:schemeClr val="tx1">
                    <a:tint val="75000"/>
                  </a:schemeClr>
                </a:solidFill>
              </a:defRPr>
            </a:lvl3pPr>
            <a:lvl4pPr marL="1645854" indent="0">
              <a:buNone/>
              <a:defRPr sz="1680">
                <a:solidFill>
                  <a:schemeClr val="tx1">
                    <a:tint val="75000"/>
                  </a:schemeClr>
                </a:solidFill>
              </a:defRPr>
            </a:lvl4pPr>
            <a:lvl5pPr marL="2194472" indent="0">
              <a:buNone/>
              <a:defRPr sz="1680">
                <a:solidFill>
                  <a:schemeClr val="tx1">
                    <a:tint val="75000"/>
                  </a:schemeClr>
                </a:solidFill>
              </a:defRPr>
            </a:lvl5pPr>
            <a:lvl6pPr marL="2743091" indent="0">
              <a:buNone/>
              <a:defRPr sz="1680">
                <a:solidFill>
                  <a:schemeClr val="tx1">
                    <a:tint val="75000"/>
                  </a:schemeClr>
                </a:solidFill>
              </a:defRPr>
            </a:lvl6pPr>
            <a:lvl7pPr marL="3291708" indent="0">
              <a:buNone/>
              <a:defRPr sz="1680">
                <a:solidFill>
                  <a:schemeClr val="tx1">
                    <a:tint val="75000"/>
                  </a:schemeClr>
                </a:solidFill>
              </a:defRPr>
            </a:lvl7pPr>
            <a:lvl8pPr marL="3840326" indent="0">
              <a:buNone/>
              <a:defRPr sz="1680">
                <a:solidFill>
                  <a:schemeClr val="tx1">
                    <a:tint val="75000"/>
                  </a:schemeClr>
                </a:solidFill>
              </a:defRPr>
            </a:lvl8pPr>
            <a:lvl9pPr marL="4388945" indent="0">
              <a:buNone/>
              <a:defRPr sz="1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8AD5BFE-7690-4479-971C-751CB5A923E1}" type="datetime1">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3DA290-49AB-4A6C-90E9-3D87C6460C9F}" type="slidenum">
              <a:rPr lang="en-US" smtClean="0"/>
              <a:t>‹#›</a:t>
            </a:fld>
            <a:endParaRPr lang="en-US"/>
          </a:p>
        </p:txBody>
      </p:sp>
      <p:cxnSp>
        <p:nvCxnSpPr>
          <p:cNvPr id="16" name="Straight Connector 15"/>
          <p:cNvCxnSpPr/>
          <p:nvPr/>
        </p:nvCxnSpPr>
        <p:spPr>
          <a:xfrm>
            <a:off x="2415268" y="4452702"/>
            <a:ext cx="9796056"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303311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675403" y="2905759"/>
            <a:ext cx="11288758"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58139" y="3072384"/>
            <a:ext cx="5661965" cy="397215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417614" y="3072384"/>
            <a:ext cx="5661965" cy="397215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F7B6D8-2810-4DDF-A91B-36D9056DA71B}" type="datetime1">
              <a:rPr lang="en-US" smtClean="0"/>
              <a:t>11/29/2024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3DA290-49AB-4A6C-90E9-3D87C6460C9F}" type="slidenum">
              <a:rPr lang="en-US" smtClean="0"/>
              <a:t>‹#›</a:t>
            </a:fld>
            <a:endParaRPr lang="en-US"/>
          </a:p>
        </p:txBody>
      </p:sp>
    </p:spTree>
    <p:extLst>
      <p:ext uri="{BB962C8B-B14F-4D97-AF65-F5344CB8AC3E}">
        <p14:creationId xmlns:p14="http://schemas.microsoft.com/office/powerpoint/2010/main" val="19775940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554481" y="3190240"/>
            <a:ext cx="5661965" cy="691514"/>
          </a:xfrm>
        </p:spPr>
        <p:txBody>
          <a:bodyPr anchor="b">
            <a:noAutofit/>
          </a:bodyPr>
          <a:lstStyle>
            <a:lvl1pPr marL="0" indent="0">
              <a:spcBef>
                <a:spcPts val="806"/>
              </a:spcBef>
              <a:spcAft>
                <a:spcPts val="720"/>
              </a:spcAft>
              <a:buNone/>
              <a:defRPr sz="3360" b="0">
                <a:solidFill>
                  <a:schemeClr val="accent1"/>
                </a:solidFill>
              </a:defRPr>
            </a:lvl1pPr>
            <a:lvl2pPr marL="548618" indent="0">
              <a:buNone/>
              <a:defRPr sz="2400" b="1"/>
            </a:lvl2pPr>
            <a:lvl3pPr marL="1097236" indent="0">
              <a:buNone/>
              <a:defRPr sz="2160" b="1"/>
            </a:lvl3pPr>
            <a:lvl4pPr marL="1645854" indent="0">
              <a:buNone/>
              <a:defRPr sz="1920" b="1"/>
            </a:lvl4pPr>
            <a:lvl5pPr marL="2194472" indent="0">
              <a:buNone/>
              <a:defRPr sz="1920" b="1"/>
            </a:lvl5pPr>
            <a:lvl6pPr marL="2743091" indent="0">
              <a:buNone/>
              <a:defRPr sz="1920" b="1"/>
            </a:lvl6pPr>
            <a:lvl7pPr marL="3291708" indent="0">
              <a:buNone/>
              <a:defRPr sz="1920" b="1"/>
            </a:lvl7pPr>
            <a:lvl8pPr marL="3840326" indent="0">
              <a:buNone/>
              <a:defRPr sz="1920" b="1"/>
            </a:lvl8pPr>
            <a:lvl9pPr marL="4388945" indent="0">
              <a:buNone/>
              <a:defRPr sz="1920" b="1"/>
            </a:lvl9pPr>
          </a:lstStyle>
          <a:p>
            <a:pPr lvl="0"/>
            <a:r>
              <a:rPr lang="en-US"/>
              <a:t>Edit Master text styles</a:t>
            </a:r>
          </a:p>
        </p:txBody>
      </p:sp>
      <p:sp>
        <p:nvSpPr>
          <p:cNvPr id="4" name="Content Placeholder 3"/>
          <p:cNvSpPr>
            <a:spLocks noGrp="1"/>
          </p:cNvSpPr>
          <p:nvPr>
            <p:ph sz="half" idx="2"/>
          </p:nvPr>
        </p:nvSpPr>
        <p:spPr>
          <a:xfrm>
            <a:off x="1554481" y="3891916"/>
            <a:ext cx="5661965" cy="3159126"/>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416805" y="3190240"/>
            <a:ext cx="5661965" cy="691514"/>
          </a:xfrm>
        </p:spPr>
        <p:txBody>
          <a:bodyPr anchor="b">
            <a:noAutofit/>
          </a:bodyPr>
          <a:lstStyle>
            <a:lvl1pPr marL="0" indent="0">
              <a:spcBef>
                <a:spcPts val="806"/>
              </a:spcBef>
              <a:spcAft>
                <a:spcPts val="720"/>
              </a:spcAft>
              <a:buNone/>
              <a:defRPr sz="3360" b="0">
                <a:solidFill>
                  <a:schemeClr val="accent1"/>
                </a:solidFill>
              </a:defRPr>
            </a:lvl1pPr>
            <a:lvl2pPr marL="548618" indent="0">
              <a:buNone/>
              <a:defRPr sz="2400" b="1"/>
            </a:lvl2pPr>
            <a:lvl3pPr marL="1097236" indent="0">
              <a:buNone/>
              <a:defRPr sz="2160" b="1"/>
            </a:lvl3pPr>
            <a:lvl4pPr marL="1645854" indent="0">
              <a:buNone/>
              <a:defRPr sz="1920" b="1"/>
            </a:lvl4pPr>
            <a:lvl5pPr marL="2194472" indent="0">
              <a:buNone/>
              <a:defRPr sz="1920" b="1"/>
            </a:lvl5pPr>
            <a:lvl6pPr marL="2743091" indent="0">
              <a:buNone/>
              <a:defRPr sz="1920" b="1"/>
            </a:lvl6pPr>
            <a:lvl7pPr marL="3291708" indent="0">
              <a:buNone/>
              <a:defRPr sz="1920" b="1"/>
            </a:lvl7pPr>
            <a:lvl8pPr marL="3840326" indent="0">
              <a:buNone/>
              <a:defRPr sz="1920" b="1"/>
            </a:lvl8pPr>
            <a:lvl9pPr marL="4388945" indent="0">
              <a:buNone/>
              <a:defRPr sz="1920" b="1"/>
            </a:lvl9pPr>
          </a:lstStyle>
          <a:p>
            <a:pPr lvl="0"/>
            <a:r>
              <a:rPr lang="en-US"/>
              <a:t>Edit Master text styles</a:t>
            </a:r>
          </a:p>
        </p:txBody>
      </p:sp>
      <p:sp>
        <p:nvSpPr>
          <p:cNvPr id="6" name="Content Placeholder 5"/>
          <p:cNvSpPr>
            <a:spLocks noGrp="1"/>
          </p:cNvSpPr>
          <p:nvPr>
            <p:ph sz="quarter" idx="4"/>
          </p:nvPr>
        </p:nvSpPr>
        <p:spPr>
          <a:xfrm>
            <a:off x="7416805" y="3891916"/>
            <a:ext cx="5661965" cy="3159126"/>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844845F-89B8-426F-A7CE-6A86FFB65293}" type="datetime1">
              <a:rPr lang="en-US" smtClean="0"/>
              <a:t>11/29/2024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3DA290-49AB-4A6C-90E9-3D87C6460C9F}" type="slidenum">
              <a:rPr lang="en-US" smtClean="0"/>
              <a:t>‹#›</a:t>
            </a:fld>
            <a:endParaRPr lang="en-US"/>
          </a:p>
        </p:txBody>
      </p:sp>
      <p:cxnSp>
        <p:nvCxnSpPr>
          <p:cNvPr id="18" name="Straight Connector 17"/>
          <p:cNvCxnSpPr/>
          <p:nvPr/>
        </p:nvCxnSpPr>
        <p:spPr>
          <a:xfrm>
            <a:off x="1675403" y="2905759"/>
            <a:ext cx="1128875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57155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1B82A3-7B3F-4483-A81F-57EDB15FADA7}" type="datetime1">
              <a:rPr lang="en-US" smtClean="0"/>
              <a:t>11/29/2024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3DA290-49AB-4A6C-90E9-3D87C6460C9F}" type="slidenum">
              <a:rPr lang="en-US" smtClean="0"/>
              <a:t>‹#›</a:t>
            </a:fld>
            <a:endParaRPr lang="en-US"/>
          </a:p>
        </p:txBody>
      </p:sp>
      <p:cxnSp>
        <p:nvCxnSpPr>
          <p:cNvPr id="14" name="Straight Connector 13"/>
          <p:cNvCxnSpPr/>
          <p:nvPr/>
        </p:nvCxnSpPr>
        <p:spPr>
          <a:xfrm>
            <a:off x="1675403" y="2905759"/>
            <a:ext cx="1128875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7056463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217C24-A1E2-44ED-9AEC-F82965804F42}" type="datetime1">
              <a:rPr lang="en-US" smtClean="0"/>
              <a:t>11/29/2024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3DA290-49AB-4A6C-90E9-3D87C6460C9F}" type="slidenum">
              <a:rPr lang="en-US" smtClean="0"/>
              <a:t>‹#›</a:t>
            </a:fld>
            <a:endParaRPr lang="en-US"/>
          </a:p>
        </p:txBody>
      </p:sp>
    </p:spTree>
    <p:extLst>
      <p:ext uri="{BB962C8B-B14F-4D97-AF65-F5344CB8AC3E}">
        <p14:creationId xmlns:p14="http://schemas.microsoft.com/office/powerpoint/2010/main" val="315838700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2575" y="1666241"/>
            <a:ext cx="4462146" cy="1645920"/>
          </a:xfrm>
        </p:spPr>
        <p:txBody>
          <a:bodyPr anchor="b">
            <a:normAutofit/>
          </a:bodyPr>
          <a:lstStyle>
            <a:lvl1pPr algn="ctr">
              <a:defRPr sz="2880" b="0"/>
            </a:lvl1pPr>
          </a:lstStyle>
          <a:p>
            <a:r>
              <a:rPr lang="en-US"/>
              <a:t>Click to edit Master title style</a:t>
            </a:r>
            <a:endParaRPr lang="en-US" dirty="0"/>
          </a:p>
        </p:txBody>
      </p:sp>
      <p:sp>
        <p:nvSpPr>
          <p:cNvPr id="3" name="Content Placeholder 2"/>
          <p:cNvSpPr>
            <a:spLocks noGrp="1"/>
          </p:cNvSpPr>
          <p:nvPr>
            <p:ph idx="1"/>
          </p:nvPr>
        </p:nvSpPr>
        <p:spPr>
          <a:xfrm>
            <a:off x="6502403" y="1178559"/>
            <a:ext cx="6563359" cy="5872482"/>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552575" y="3637279"/>
            <a:ext cx="4462146" cy="2926085"/>
          </a:xfrm>
        </p:spPr>
        <p:txBody>
          <a:bodyPr anchor="t">
            <a:normAutofit/>
          </a:bodyPr>
          <a:lstStyle>
            <a:lvl1pPr marL="0" indent="0" algn="ctr">
              <a:buNone/>
              <a:defRPr sz="1920"/>
            </a:lvl1pPr>
            <a:lvl2pPr marL="548618" indent="0">
              <a:buNone/>
              <a:defRPr sz="1440"/>
            </a:lvl2pPr>
            <a:lvl3pPr marL="1097236" indent="0">
              <a:buNone/>
              <a:defRPr sz="1200"/>
            </a:lvl3pPr>
            <a:lvl4pPr marL="1645854" indent="0">
              <a:buNone/>
              <a:defRPr sz="1080"/>
            </a:lvl4pPr>
            <a:lvl5pPr marL="2194472" indent="0">
              <a:buNone/>
              <a:defRPr sz="1080"/>
            </a:lvl5pPr>
            <a:lvl6pPr marL="2743091" indent="0">
              <a:buNone/>
              <a:defRPr sz="1080"/>
            </a:lvl6pPr>
            <a:lvl7pPr marL="3291708" indent="0">
              <a:buNone/>
              <a:defRPr sz="1080"/>
            </a:lvl7pPr>
            <a:lvl8pPr marL="3840326" indent="0">
              <a:buNone/>
              <a:defRPr sz="1080"/>
            </a:lvl8pPr>
            <a:lvl9pPr marL="4388945" indent="0">
              <a:buNone/>
              <a:defRPr sz="1080"/>
            </a:lvl9pPr>
          </a:lstStyle>
          <a:p>
            <a:pPr lvl="0"/>
            <a:r>
              <a:rPr lang="en-US"/>
              <a:t>Edit Master text styles</a:t>
            </a:r>
          </a:p>
        </p:txBody>
      </p:sp>
      <p:sp>
        <p:nvSpPr>
          <p:cNvPr id="5" name="Date Placeholder 4"/>
          <p:cNvSpPr>
            <a:spLocks noGrp="1"/>
          </p:cNvSpPr>
          <p:nvPr>
            <p:ph type="dt" sz="half" idx="10"/>
          </p:nvPr>
        </p:nvSpPr>
        <p:spPr/>
        <p:txBody>
          <a:bodyPr/>
          <a:lstStyle/>
          <a:p>
            <a:fld id="{A2E3C6A2-508E-417D-A65E-19866EEC2945}" type="datetime1">
              <a:rPr lang="en-US" smtClean="0"/>
              <a:t>11/29/2024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3DA290-49AB-4A6C-90E9-3D87C6460C9F}" type="slidenum">
              <a:rPr lang="en-US" smtClean="0"/>
              <a:t>‹#›</a:t>
            </a:fld>
            <a:endParaRPr lang="en-US"/>
          </a:p>
        </p:txBody>
      </p:sp>
      <p:cxnSp>
        <p:nvCxnSpPr>
          <p:cNvPr id="16" name="Straight Connector 15"/>
          <p:cNvCxnSpPr/>
          <p:nvPr/>
        </p:nvCxnSpPr>
        <p:spPr>
          <a:xfrm>
            <a:off x="1675403" y="3495040"/>
            <a:ext cx="42173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1501504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2260598"/>
            <a:ext cx="7490179" cy="1645920"/>
          </a:xfrm>
        </p:spPr>
        <p:txBody>
          <a:bodyPr anchor="b">
            <a:normAutofit/>
          </a:bodyPr>
          <a:lstStyle>
            <a:lvl1pPr algn="ctr">
              <a:defRPr sz="3360" b="0"/>
            </a:lvl1pPr>
          </a:lstStyle>
          <a:p>
            <a:r>
              <a:rPr lang="en-US"/>
              <a:t>Click to edit Master title style</a:t>
            </a:r>
            <a:endParaRPr lang="en-US" dirty="0"/>
          </a:p>
        </p:txBody>
      </p:sp>
      <p:sp>
        <p:nvSpPr>
          <p:cNvPr id="17" name="Picture Placeholder 2"/>
          <p:cNvSpPr>
            <a:spLocks noGrp="1" noChangeAspect="1"/>
          </p:cNvSpPr>
          <p:nvPr>
            <p:ph type="pic" idx="1"/>
          </p:nvPr>
        </p:nvSpPr>
        <p:spPr>
          <a:xfrm>
            <a:off x="9713799" y="1249680"/>
            <a:ext cx="3676016" cy="5730240"/>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1920"/>
            </a:lvl1pPr>
            <a:lvl2pPr marL="548618" indent="0">
              <a:buNone/>
              <a:defRPr sz="1920"/>
            </a:lvl2pPr>
            <a:lvl3pPr marL="1097236" indent="0">
              <a:buNone/>
              <a:defRPr sz="1920"/>
            </a:lvl3pPr>
            <a:lvl4pPr marL="1645854" indent="0">
              <a:buNone/>
              <a:defRPr sz="1920"/>
            </a:lvl4pPr>
            <a:lvl5pPr marL="2194472" indent="0">
              <a:buNone/>
              <a:defRPr sz="1920"/>
            </a:lvl5pPr>
            <a:lvl6pPr marL="2743091" indent="0">
              <a:buNone/>
              <a:defRPr sz="1920"/>
            </a:lvl6pPr>
            <a:lvl7pPr marL="3291708" indent="0">
              <a:buNone/>
              <a:defRPr sz="1920"/>
            </a:lvl7pPr>
            <a:lvl8pPr marL="3840326" indent="0">
              <a:buNone/>
              <a:defRPr sz="1920"/>
            </a:lvl8pPr>
            <a:lvl9pPr marL="4388945" indent="0">
              <a:buNone/>
              <a:defRPr sz="1920"/>
            </a:lvl9pPr>
          </a:lstStyle>
          <a:p>
            <a:r>
              <a:rPr lang="en-US"/>
              <a:t>Click icon to add picture</a:t>
            </a:r>
            <a:endParaRPr lang="en-US" dirty="0"/>
          </a:p>
        </p:txBody>
      </p:sp>
      <p:sp>
        <p:nvSpPr>
          <p:cNvPr id="4" name="Text Placeholder 3"/>
          <p:cNvSpPr>
            <a:spLocks noGrp="1"/>
          </p:cNvSpPr>
          <p:nvPr>
            <p:ph type="body" sz="half" idx="2"/>
          </p:nvPr>
        </p:nvSpPr>
        <p:spPr>
          <a:xfrm>
            <a:off x="1554480" y="3906518"/>
            <a:ext cx="7490179" cy="2194560"/>
          </a:xfrm>
        </p:spPr>
        <p:txBody>
          <a:bodyPr anchor="t">
            <a:normAutofit/>
          </a:bodyPr>
          <a:lstStyle>
            <a:lvl1pPr marL="0" indent="0" algn="ctr">
              <a:buNone/>
              <a:defRPr sz="2160"/>
            </a:lvl1pPr>
            <a:lvl2pPr marL="548618" indent="0">
              <a:buNone/>
              <a:defRPr sz="1440"/>
            </a:lvl2pPr>
            <a:lvl3pPr marL="1097236" indent="0">
              <a:buNone/>
              <a:defRPr sz="1200"/>
            </a:lvl3pPr>
            <a:lvl4pPr marL="1645854" indent="0">
              <a:buNone/>
              <a:defRPr sz="1080"/>
            </a:lvl4pPr>
            <a:lvl5pPr marL="2194472" indent="0">
              <a:buNone/>
              <a:defRPr sz="1080"/>
            </a:lvl5pPr>
            <a:lvl6pPr marL="2743091" indent="0">
              <a:buNone/>
              <a:defRPr sz="1080"/>
            </a:lvl6pPr>
            <a:lvl7pPr marL="3291708" indent="0">
              <a:buNone/>
              <a:defRPr sz="1080"/>
            </a:lvl7pPr>
            <a:lvl8pPr marL="3840326" indent="0">
              <a:buNone/>
              <a:defRPr sz="1080"/>
            </a:lvl8pPr>
            <a:lvl9pPr marL="4388945" indent="0">
              <a:buNone/>
              <a:defRPr sz="1080"/>
            </a:lvl9pPr>
          </a:lstStyle>
          <a:p>
            <a:pPr lvl="0"/>
            <a:r>
              <a:rPr lang="en-US"/>
              <a:t>Edit Master text styles</a:t>
            </a:r>
          </a:p>
        </p:txBody>
      </p:sp>
      <p:sp>
        <p:nvSpPr>
          <p:cNvPr id="5" name="Date Placeholder 4"/>
          <p:cNvSpPr>
            <a:spLocks noGrp="1"/>
          </p:cNvSpPr>
          <p:nvPr>
            <p:ph type="dt" sz="half" idx="10"/>
          </p:nvPr>
        </p:nvSpPr>
        <p:spPr/>
        <p:txBody>
          <a:bodyPr/>
          <a:lstStyle/>
          <a:p>
            <a:fld id="{CB0B9343-932B-4B39-A4F9-65D2F9EF04ED}" type="datetime1">
              <a:rPr lang="en-US" smtClean="0"/>
              <a:t>11/29/2024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3DA290-49AB-4A6C-90E9-3D87C6460C9F}" type="slidenum">
              <a:rPr lang="en-US" smtClean="0"/>
              <a:t>‹#›</a:t>
            </a:fld>
            <a:endParaRPr lang="en-US"/>
          </a:p>
        </p:txBody>
      </p:sp>
    </p:spTree>
    <p:extLst>
      <p:ext uri="{BB962C8B-B14F-4D97-AF65-F5344CB8AC3E}">
        <p14:creationId xmlns:p14="http://schemas.microsoft.com/office/powerpoint/2010/main" val="386008323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1" y="5778498"/>
            <a:ext cx="11531599" cy="680086"/>
          </a:xfrm>
        </p:spPr>
        <p:txBody>
          <a:bodyPr anchor="b">
            <a:normAutofit/>
          </a:bodyPr>
          <a:lstStyle>
            <a:lvl1pPr algn="ctr">
              <a:defRPr sz="288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249713" y="1249681"/>
            <a:ext cx="12127166" cy="4003043"/>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1920"/>
            </a:lvl1pPr>
            <a:lvl2pPr marL="548618" indent="0">
              <a:buNone/>
              <a:defRPr sz="1920"/>
            </a:lvl2pPr>
            <a:lvl3pPr marL="1097236" indent="0">
              <a:buNone/>
              <a:defRPr sz="1920"/>
            </a:lvl3pPr>
            <a:lvl4pPr marL="1645854" indent="0">
              <a:buNone/>
              <a:defRPr sz="1920"/>
            </a:lvl4pPr>
            <a:lvl5pPr marL="2194472" indent="0">
              <a:buNone/>
              <a:defRPr sz="1920"/>
            </a:lvl5pPr>
            <a:lvl6pPr marL="2743091" indent="0">
              <a:buNone/>
              <a:defRPr sz="1920"/>
            </a:lvl6pPr>
            <a:lvl7pPr marL="3291708" indent="0">
              <a:buNone/>
              <a:defRPr sz="1920"/>
            </a:lvl7pPr>
            <a:lvl8pPr marL="3840326" indent="0">
              <a:buNone/>
              <a:defRPr sz="1920"/>
            </a:lvl8pPr>
            <a:lvl9pPr marL="4388945" indent="0">
              <a:buNone/>
              <a:defRPr sz="1920"/>
            </a:lvl9pPr>
          </a:lstStyle>
          <a:p>
            <a:r>
              <a:rPr lang="en-US"/>
              <a:t>Click icon to add picture</a:t>
            </a:r>
            <a:endParaRPr lang="en-US" dirty="0"/>
          </a:p>
        </p:txBody>
      </p:sp>
      <p:sp>
        <p:nvSpPr>
          <p:cNvPr id="4" name="Text Placeholder 3"/>
          <p:cNvSpPr>
            <a:spLocks noGrp="1"/>
          </p:cNvSpPr>
          <p:nvPr>
            <p:ph type="body" sz="half" idx="2"/>
          </p:nvPr>
        </p:nvSpPr>
        <p:spPr>
          <a:xfrm>
            <a:off x="1554481" y="6458584"/>
            <a:ext cx="11531599" cy="592454"/>
          </a:xfrm>
        </p:spPr>
        <p:txBody>
          <a:bodyPr>
            <a:normAutofit/>
          </a:bodyPr>
          <a:lstStyle>
            <a:lvl1pPr marL="0" indent="0" algn="ctr">
              <a:buNone/>
              <a:defRPr sz="1680"/>
            </a:lvl1pPr>
            <a:lvl2pPr marL="548618" indent="0">
              <a:buNone/>
              <a:defRPr sz="1440"/>
            </a:lvl2pPr>
            <a:lvl3pPr marL="1097236" indent="0">
              <a:buNone/>
              <a:defRPr sz="1200"/>
            </a:lvl3pPr>
            <a:lvl4pPr marL="1645854" indent="0">
              <a:buNone/>
              <a:defRPr sz="1080"/>
            </a:lvl4pPr>
            <a:lvl5pPr marL="2194472" indent="0">
              <a:buNone/>
              <a:defRPr sz="1080"/>
            </a:lvl5pPr>
            <a:lvl6pPr marL="2743091" indent="0">
              <a:buNone/>
              <a:defRPr sz="1080"/>
            </a:lvl6pPr>
            <a:lvl7pPr marL="3291708" indent="0">
              <a:buNone/>
              <a:defRPr sz="1080"/>
            </a:lvl7pPr>
            <a:lvl8pPr marL="3840326" indent="0">
              <a:buNone/>
              <a:defRPr sz="1080"/>
            </a:lvl8pPr>
            <a:lvl9pPr marL="4388945" indent="0">
              <a:buNone/>
              <a:defRPr sz="1080"/>
            </a:lvl9pPr>
          </a:lstStyle>
          <a:p>
            <a:pPr lvl="0"/>
            <a:r>
              <a:rPr lang="en-US"/>
              <a:t>Edit Master text styles</a:t>
            </a:r>
          </a:p>
        </p:txBody>
      </p:sp>
      <p:sp>
        <p:nvSpPr>
          <p:cNvPr id="5" name="Date Placeholder 4"/>
          <p:cNvSpPr>
            <a:spLocks noGrp="1"/>
          </p:cNvSpPr>
          <p:nvPr>
            <p:ph type="dt" sz="half" idx="10"/>
          </p:nvPr>
        </p:nvSpPr>
        <p:spPr/>
        <p:txBody>
          <a:bodyPr/>
          <a:lstStyle/>
          <a:p>
            <a:fld id="{C30E2C49-F232-426B-B556-924B488CDCCE}" type="datetime1">
              <a:rPr lang="en-US" smtClean="0"/>
              <a:t>11/29/2024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3DA290-49AB-4A6C-90E9-3D87C6460C9F}" type="slidenum">
              <a:rPr lang="en-US" smtClean="0"/>
              <a:t>‹#›</a:t>
            </a:fld>
            <a:endParaRPr lang="en-US"/>
          </a:p>
        </p:txBody>
      </p:sp>
    </p:spTree>
    <p:extLst>
      <p:ext uri="{BB962C8B-B14F-4D97-AF65-F5344CB8AC3E}">
        <p14:creationId xmlns:p14="http://schemas.microsoft.com/office/powerpoint/2010/main" val="22536409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564642" y="1178558"/>
            <a:ext cx="11511278" cy="3545842"/>
          </a:xfrm>
        </p:spPr>
        <p:txBody>
          <a:bodyPr anchor="ctr">
            <a:normAutofit/>
          </a:bodyPr>
          <a:lstStyle>
            <a:lvl1pPr algn="ctr">
              <a:defRPr sz="3840" b="0" cap="none"/>
            </a:lvl1pPr>
          </a:lstStyle>
          <a:p>
            <a:r>
              <a:rPr lang="en-US"/>
              <a:t>Click to edit Master title style</a:t>
            </a:r>
            <a:endParaRPr lang="en-US" dirty="0"/>
          </a:p>
        </p:txBody>
      </p:sp>
      <p:sp>
        <p:nvSpPr>
          <p:cNvPr id="3" name="Text Placeholder 2"/>
          <p:cNvSpPr>
            <a:spLocks noGrp="1"/>
          </p:cNvSpPr>
          <p:nvPr>
            <p:ph type="body" idx="1"/>
          </p:nvPr>
        </p:nvSpPr>
        <p:spPr>
          <a:xfrm>
            <a:off x="1564642" y="5212081"/>
            <a:ext cx="11511278" cy="1838960"/>
          </a:xfrm>
        </p:spPr>
        <p:txBody>
          <a:bodyPr anchor="ctr">
            <a:normAutofit/>
          </a:bodyPr>
          <a:lstStyle>
            <a:lvl1pPr marL="0" indent="0" algn="ctr">
              <a:buNone/>
              <a:defRPr sz="2400">
                <a:solidFill>
                  <a:schemeClr val="tx1"/>
                </a:solidFill>
              </a:defRPr>
            </a:lvl1pPr>
            <a:lvl2pPr marL="548618" indent="0">
              <a:buNone/>
              <a:defRPr sz="2160">
                <a:solidFill>
                  <a:schemeClr val="tx1">
                    <a:tint val="75000"/>
                  </a:schemeClr>
                </a:solidFill>
              </a:defRPr>
            </a:lvl2pPr>
            <a:lvl3pPr marL="1097236" indent="0">
              <a:buNone/>
              <a:defRPr sz="1920">
                <a:solidFill>
                  <a:schemeClr val="tx1">
                    <a:tint val="75000"/>
                  </a:schemeClr>
                </a:solidFill>
              </a:defRPr>
            </a:lvl3pPr>
            <a:lvl4pPr marL="1645854" indent="0">
              <a:buNone/>
              <a:defRPr sz="1680">
                <a:solidFill>
                  <a:schemeClr val="tx1">
                    <a:tint val="75000"/>
                  </a:schemeClr>
                </a:solidFill>
              </a:defRPr>
            </a:lvl4pPr>
            <a:lvl5pPr marL="2194472" indent="0">
              <a:buNone/>
              <a:defRPr sz="1680">
                <a:solidFill>
                  <a:schemeClr val="tx1">
                    <a:tint val="75000"/>
                  </a:schemeClr>
                </a:solidFill>
              </a:defRPr>
            </a:lvl5pPr>
            <a:lvl6pPr marL="2743091" indent="0">
              <a:buNone/>
              <a:defRPr sz="1680">
                <a:solidFill>
                  <a:schemeClr val="tx1">
                    <a:tint val="75000"/>
                  </a:schemeClr>
                </a:solidFill>
              </a:defRPr>
            </a:lvl6pPr>
            <a:lvl7pPr marL="3291708" indent="0">
              <a:buNone/>
              <a:defRPr sz="1680">
                <a:solidFill>
                  <a:schemeClr val="tx1">
                    <a:tint val="75000"/>
                  </a:schemeClr>
                </a:solidFill>
              </a:defRPr>
            </a:lvl7pPr>
            <a:lvl8pPr marL="3840326" indent="0">
              <a:buNone/>
              <a:defRPr sz="1680">
                <a:solidFill>
                  <a:schemeClr val="tx1">
                    <a:tint val="75000"/>
                  </a:schemeClr>
                </a:solidFill>
              </a:defRPr>
            </a:lvl8pPr>
            <a:lvl9pPr marL="4388945" indent="0">
              <a:buNone/>
              <a:defRPr sz="1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644E8D3-47D7-439F-872A-DAE17BE88DAE}" type="datetime1">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3DA290-49AB-4A6C-90E9-3D87C6460C9F}" type="slidenum">
              <a:rPr lang="en-US" smtClean="0"/>
              <a:t>‹#›</a:t>
            </a:fld>
            <a:endParaRPr lang="en-US"/>
          </a:p>
        </p:txBody>
      </p:sp>
      <p:cxnSp>
        <p:nvCxnSpPr>
          <p:cNvPr id="15" name="Straight Connector 14"/>
          <p:cNvCxnSpPr/>
          <p:nvPr/>
        </p:nvCxnSpPr>
        <p:spPr>
          <a:xfrm>
            <a:off x="1675403" y="4968239"/>
            <a:ext cx="1128875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7345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455" y="1178558"/>
            <a:ext cx="11155678" cy="2844802"/>
          </a:xfrm>
        </p:spPr>
        <p:txBody>
          <a:bodyPr anchor="ctr">
            <a:normAutofit/>
          </a:bodyPr>
          <a:lstStyle>
            <a:lvl1pPr algn="ctr">
              <a:defRPr sz="384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009775" y="4023360"/>
            <a:ext cx="10607042" cy="701040"/>
          </a:xfrm>
        </p:spPr>
        <p:txBody>
          <a:bodyPr anchor="ctr">
            <a:normAutofit/>
          </a:bodyPr>
          <a:lstStyle>
            <a:lvl1pPr marL="0" indent="0" algn="r">
              <a:buFontTx/>
              <a:buNone/>
              <a:defRPr sz="2400"/>
            </a:lvl1pPr>
            <a:lvl2pPr marL="548618" indent="0">
              <a:buFontTx/>
              <a:buNone/>
              <a:defRPr/>
            </a:lvl2pPr>
            <a:lvl3pPr marL="1097236" indent="0">
              <a:buFontTx/>
              <a:buNone/>
              <a:defRPr/>
            </a:lvl3pPr>
            <a:lvl4pPr marL="1645854" indent="0">
              <a:buFontTx/>
              <a:buNone/>
              <a:defRPr/>
            </a:lvl4pPr>
            <a:lvl5pPr marL="2194472" indent="0">
              <a:buFontTx/>
              <a:buNone/>
              <a:defRPr/>
            </a:lvl5pPr>
          </a:lstStyle>
          <a:p>
            <a:pPr lvl="0"/>
            <a:r>
              <a:rPr lang="en-US"/>
              <a:t>Edit Master text styles</a:t>
            </a:r>
          </a:p>
        </p:txBody>
      </p:sp>
      <p:sp>
        <p:nvSpPr>
          <p:cNvPr id="3" name="Text Placeholder 2"/>
          <p:cNvSpPr>
            <a:spLocks noGrp="1"/>
          </p:cNvSpPr>
          <p:nvPr>
            <p:ph type="body" idx="1"/>
          </p:nvPr>
        </p:nvSpPr>
        <p:spPr>
          <a:xfrm>
            <a:off x="1554481" y="5212081"/>
            <a:ext cx="11531599" cy="1838960"/>
          </a:xfrm>
        </p:spPr>
        <p:txBody>
          <a:bodyPr anchor="ctr">
            <a:normAutofit/>
          </a:bodyPr>
          <a:lstStyle>
            <a:lvl1pPr marL="0" indent="0" algn="ctr">
              <a:buNone/>
              <a:defRPr sz="2400">
                <a:solidFill>
                  <a:schemeClr val="tx1"/>
                </a:solidFill>
              </a:defRPr>
            </a:lvl1pPr>
            <a:lvl2pPr marL="548618" indent="0">
              <a:buNone/>
              <a:defRPr sz="2160">
                <a:solidFill>
                  <a:schemeClr val="tx1">
                    <a:tint val="75000"/>
                  </a:schemeClr>
                </a:solidFill>
              </a:defRPr>
            </a:lvl2pPr>
            <a:lvl3pPr marL="1097236" indent="0">
              <a:buNone/>
              <a:defRPr sz="1920">
                <a:solidFill>
                  <a:schemeClr val="tx1">
                    <a:tint val="75000"/>
                  </a:schemeClr>
                </a:solidFill>
              </a:defRPr>
            </a:lvl3pPr>
            <a:lvl4pPr marL="1645854" indent="0">
              <a:buNone/>
              <a:defRPr sz="1680">
                <a:solidFill>
                  <a:schemeClr val="tx1">
                    <a:tint val="75000"/>
                  </a:schemeClr>
                </a:solidFill>
              </a:defRPr>
            </a:lvl4pPr>
            <a:lvl5pPr marL="2194472" indent="0">
              <a:buNone/>
              <a:defRPr sz="1680">
                <a:solidFill>
                  <a:schemeClr val="tx1">
                    <a:tint val="75000"/>
                  </a:schemeClr>
                </a:solidFill>
              </a:defRPr>
            </a:lvl5pPr>
            <a:lvl6pPr marL="2743091" indent="0">
              <a:buNone/>
              <a:defRPr sz="1680">
                <a:solidFill>
                  <a:schemeClr val="tx1">
                    <a:tint val="75000"/>
                  </a:schemeClr>
                </a:solidFill>
              </a:defRPr>
            </a:lvl6pPr>
            <a:lvl7pPr marL="3291708" indent="0">
              <a:buNone/>
              <a:defRPr sz="1680">
                <a:solidFill>
                  <a:schemeClr val="tx1">
                    <a:tint val="75000"/>
                  </a:schemeClr>
                </a:solidFill>
              </a:defRPr>
            </a:lvl7pPr>
            <a:lvl8pPr marL="3840326" indent="0">
              <a:buNone/>
              <a:defRPr sz="1680">
                <a:solidFill>
                  <a:schemeClr val="tx1">
                    <a:tint val="75000"/>
                  </a:schemeClr>
                </a:solidFill>
              </a:defRPr>
            </a:lvl8pPr>
            <a:lvl9pPr marL="4388945" indent="0">
              <a:buNone/>
              <a:defRPr sz="1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C9F3EF8-A388-498C-931A-5E8B45B9C73A}" type="datetime1">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3DA290-49AB-4A6C-90E9-3D87C6460C9F}" type="slidenum">
              <a:rPr lang="en-US" smtClean="0"/>
              <a:t>‹#›</a:t>
            </a:fld>
            <a:endParaRPr lang="en-US"/>
          </a:p>
        </p:txBody>
      </p:sp>
      <p:sp>
        <p:nvSpPr>
          <p:cNvPr id="14" name="TextBox 13"/>
          <p:cNvSpPr txBox="1"/>
          <p:nvPr/>
        </p:nvSpPr>
        <p:spPr>
          <a:xfrm>
            <a:off x="1034416" y="1055953"/>
            <a:ext cx="731520" cy="701731"/>
          </a:xfrm>
          <a:prstGeom prst="rect">
            <a:avLst/>
          </a:prstGeom>
        </p:spPr>
        <p:txBody>
          <a:bodyPr vert="horz" lIns="109728" tIns="54864" rIns="109728" bIns="54864" rtlCol="0" anchor="ctr">
            <a:noAutofit/>
          </a:bodyPr>
          <a:lstStyle/>
          <a:p>
            <a:pPr lvl="0"/>
            <a:r>
              <a:rPr lang="en-US" sz="9600" dirty="0">
                <a:solidFill>
                  <a:schemeClr val="tx1"/>
                </a:solidFill>
                <a:effectLst/>
              </a:rPr>
              <a:t>“</a:t>
            </a:r>
          </a:p>
        </p:txBody>
      </p:sp>
      <p:sp>
        <p:nvSpPr>
          <p:cNvPr id="15" name="TextBox 14"/>
          <p:cNvSpPr txBox="1"/>
          <p:nvPr/>
        </p:nvSpPr>
        <p:spPr>
          <a:xfrm>
            <a:off x="12720320" y="3393444"/>
            <a:ext cx="731520" cy="701731"/>
          </a:xfrm>
          <a:prstGeom prst="rect">
            <a:avLst/>
          </a:prstGeom>
        </p:spPr>
        <p:txBody>
          <a:bodyPr vert="horz" lIns="109728" tIns="54864" rIns="109728" bIns="54864" rtlCol="0" anchor="ctr">
            <a:noAutofit/>
          </a:bodyPr>
          <a:lstStyle/>
          <a:p>
            <a:pPr lvl="0" algn="r"/>
            <a:r>
              <a:rPr lang="en-US" sz="9600" dirty="0">
                <a:solidFill>
                  <a:schemeClr val="tx1"/>
                </a:solidFill>
                <a:effectLst/>
              </a:rPr>
              <a:t>”</a:t>
            </a:r>
          </a:p>
        </p:txBody>
      </p:sp>
      <p:cxnSp>
        <p:nvCxnSpPr>
          <p:cNvPr id="19" name="Straight Connector 18"/>
          <p:cNvCxnSpPr/>
          <p:nvPr/>
        </p:nvCxnSpPr>
        <p:spPr>
          <a:xfrm>
            <a:off x="1675403" y="4968239"/>
            <a:ext cx="1128875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5907821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554482" y="3970297"/>
            <a:ext cx="11531602" cy="1762560"/>
          </a:xfrm>
        </p:spPr>
        <p:txBody>
          <a:bodyPr anchor="b">
            <a:normAutofit/>
          </a:bodyPr>
          <a:lstStyle>
            <a:lvl1pPr algn="l">
              <a:defRPr sz="3840" b="0" cap="none"/>
            </a:lvl1pPr>
          </a:lstStyle>
          <a:p>
            <a:r>
              <a:rPr lang="en-US"/>
              <a:t>Click to edit Master title style</a:t>
            </a:r>
            <a:endParaRPr lang="en-US" dirty="0"/>
          </a:p>
        </p:txBody>
      </p:sp>
      <p:sp>
        <p:nvSpPr>
          <p:cNvPr id="3" name="Text Placeholder 2"/>
          <p:cNvSpPr>
            <a:spLocks noGrp="1"/>
          </p:cNvSpPr>
          <p:nvPr>
            <p:ph type="body" idx="1"/>
          </p:nvPr>
        </p:nvSpPr>
        <p:spPr>
          <a:xfrm>
            <a:off x="1554481" y="5732857"/>
            <a:ext cx="11531602" cy="1032480"/>
          </a:xfrm>
        </p:spPr>
        <p:txBody>
          <a:bodyPr anchor="t">
            <a:normAutofit/>
          </a:bodyPr>
          <a:lstStyle>
            <a:lvl1pPr marL="0" indent="0" algn="l">
              <a:buNone/>
              <a:defRPr sz="2400">
                <a:solidFill>
                  <a:schemeClr val="tx1"/>
                </a:solidFill>
              </a:defRPr>
            </a:lvl1pPr>
            <a:lvl2pPr marL="548618" indent="0">
              <a:buNone/>
              <a:defRPr sz="2160">
                <a:solidFill>
                  <a:schemeClr val="tx1">
                    <a:tint val="75000"/>
                  </a:schemeClr>
                </a:solidFill>
              </a:defRPr>
            </a:lvl2pPr>
            <a:lvl3pPr marL="1097236" indent="0">
              <a:buNone/>
              <a:defRPr sz="1920">
                <a:solidFill>
                  <a:schemeClr val="tx1">
                    <a:tint val="75000"/>
                  </a:schemeClr>
                </a:solidFill>
              </a:defRPr>
            </a:lvl3pPr>
            <a:lvl4pPr marL="1645854" indent="0">
              <a:buNone/>
              <a:defRPr sz="1680">
                <a:solidFill>
                  <a:schemeClr val="tx1">
                    <a:tint val="75000"/>
                  </a:schemeClr>
                </a:solidFill>
              </a:defRPr>
            </a:lvl4pPr>
            <a:lvl5pPr marL="2194472" indent="0">
              <a:buNone/>
              <a:defRPr sz="1680">
                <a:solidFill>
                  <a:schemeClr val="tx1">
                    <a:tint val="75000"/>
                  </a:schemeClr>
                </a:solidFill>
              </a:defRPr>
            </a:lvl5pPr>
            <a:lvl6pPr marL="2743091" indent="0">
              <a:buNone/>
              <a:defRPr sz="1680">
                <a:solidFill>
                  <a:schemeClr val="tx1">
                    <a:tint val="75000"/>
                  </a:schemeClr>
                </a:solidFill>
              </a:defRPr>
            </a:lvl6pPr>
            <a:lvl7pPr marL="3291708" indent="0">
              <a:buNone/>
              <a:defRPr sz="1680">
                <a:solidFill>
                  <a:schemeClr val="tx1">
                    <a:tint val="75000"/>
                  </a:schemeClr>
                </a:solidFill>
              </a:defRPr>
            </a:lvl7pPr>
            <a:lvl8pPr marL="3840326" indent="0">
              <a:buNone/>
              <a:defRPr sz="1680">
                <a:solidFill>
                  <a:schemeClr val="tx1">
                    <a:tint val="75000"/>
                  </a:schemeClr>
                </a:solidFill>
              </a:defRPr>
            </a:lvl8pPr>
            <a:lvl9pPr marL="4388945" indent="0">
              <a:buNone/>
              <a:defRPr sz="1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EA47731-A5D6-45B7-B50F-70BD8A77E514}" type="datetime1">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3DA290-49AB-4A6C-90E9-3D87C6460C9F}" type="slidenum">
              <a:rPr lang="en-US" smtClean="0"/>
              <a:t>‹#›</a:t>
            </a:fld>
            <a:endParaRPr lang="en-US"/>
          </a:p>
        </p:txBody>
      </p:sp>
    </p:spTree>
    <p:extLst>
      <p:ext uri="{BB962C8B-B14F-4D97-AF65-F5344CB8AC3E}">
        <p14:creationId xmlns:p14="http://schemas.microsoft.com/office/powerpoint/2010/main" val="39168920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735455" y="1178558"/>
            <a:ext cx="11155678" cy="2692402"/>
          </a:xfrm>
        </p:spPr>
        <p:txBody>
          <a:bodyPr anchor="ctr">
            <a:normAutofit/>
          </a:bodyPr>
          <a:lstStyle>
            <a:lvl1pPr algn="ctr">
              <a:defRPr sz="3840" b="0" cap="none">
                <a:solidFill>
                  <a:schemeClr val="tx1"/>
                </a:solidFill>
              </a:defRPr>
            </a:lvl1pPr>
          </a:lstStyle>
          <a:p>
            <a:r>
              <a:rPr lang="en-US"/>
              <a:t>Click to edit Master title style</a:t>
            </a:r>
            <a:endParaRPr lang="en-US" dirty="0"/>
          </a:p>
        </p:txBody>
      </p:sp>
      <p:sp>
        <p:nvSpPr>
          <p:cNvPr id="23" name="Text Placeholder 2"/>
          <p:cNvSpPr>
            <a:spLocks noGrp="1"/>
          </p:cNvSpPr>
          <p:nvPr>
            <p:ph type="body" idx="13"/>
          </p:nvPr>
        </p:nvSpPr>
        <p:spPr>
          <a:xfrm>
            <a:off x="1554481" y="4367174"/>
            <a:ext cx="11531602" cy="1064362"/>
          </a:xfrm>
        </p:spPr>
        <p:txBody>
          <a:bodyPr anchor="b">
            <a:normAutofit/>
          </a:bodyPr>
          <a:lstStyle>
            <a:lvl1pPr marL="0" indent="0" algn="l">
              <a:spcBef>
                <a:spcPts val="0"/>
              </a:spcBef>
              <a:buNone/>
              <a:defRPr sz="2880">
                <a:solidFill>
                  <a:schemeClr val="tx1"/>
                </a:solidFill>
              </a:defRPr>
            </a:lvl1pPr>
            <a:lvl2pPr marL="548618" indent="0">
              <a:buNone/>
              <a:defRPr sz="2160">
                <a:solidFill>
                  <a:schemeClr val="tx1">
                    <a:tint val="75000"/>
                  </a:schemeClr>
                </a:solidFill>
              </a:defRPr>
            </a:lvl2pPr>
            <a:lvl3pPr marL="1097236" indent="0">
              <a:buNone/>
              <a:defRPr sz="1920">
                <a:solidFill>
                  <a:schemeClr val="tx1">
                    <a:tint val="75000"/>
                  </a:schemeClr>
                </a:solidFill>
              </a:defRPr>
            </a:lvl3pPr>
            <a:lvl4pPr marL="1645854" indent="0">
              <a:buNone/>
              <a:defRPr sz="1680">
                <a:solidFill>
                  <a:schemeClr val="tx1">
                    <a:tint val="75000"/>
                  </a:schemeClr>
                </a:solidFill>
              </a:defRPr>
            </a:lvl4pPr>
            <a:lvl5pPr marL="2194472" indent="0">
              <a:buNone/>
              <a:defRPr sz="1680">
                <a:solidFill>
                  <a:schemeClr val="tx1">
                    <a:tint val="75000"/>
                  </a:schemeClr>
                </a:solidFill>
              </a:defRPr>
            </a:lvl5pPr>
            <a:lvl6pPr marL="2743091" indent="0">
              <a:buNone/>
              <a:defRPr sz="1680">
                <a:solidFill>
                  <a:schemeClr val="tx1">
                    <a:tint val="75000"/>
                  </a:schemeClr>
                </a:solidFill>
              </a:defRPr>
            </a:lvl6pPr>
            <a:lvl7pPr marL="3291708" indent="0">
              <a:buNone/>
              <a:defRPr sz="1680">
                <a:solidFill>
                  <a:schemeClr val="tx1">
                    <a:tint val="75000"/>
                  </a:schemeClr>
                </a:solidFill>
              </a:defRPr>
            </a:lvl7pPr>
            <a:lvl8pPr marL="3840326" indent="0">
              <a:buNone/>
              <a:defRPr sz="1680">
                <a:solidFill>
                  <a:schemeClr val="tx1">
                    <a:tint val="75000"/>
                  </a:schemeClr>
                </a:solidFill>
              </a:defRPr>
            </a:lvl8pPr>
            <a:lvl9pPr marL="4388945" indent="0">
              <a:buNone/>
              <a:defRPr sz="1680">
                <a:solidFill>
                  <a:schemeClr val="tx1">
                    <a:tint val="75000"/>
                  </a:schemeClr>
                </a:solidFill>
              </a:defRPr>
            </a:lvl9pPr>
          </a:lstStyle>
          <a:p>
            <a:pPr lvl="0"/>
            <a:r>
              <a:rPr lang="en-US"/>
              <a:t>Edit Master text styles</a:t>
            </a:r>
          </a:p>
        </p:txBody>
      </p:sp>
      <p:sp>
        <p:nvSpPr>
          <p:cNvPr id="3" name="Text Placeholder 2"/>
          <p:cNvSpPr>
            <a:spLocks noGrp="1"/>
          </p:cNvSpPr>
          <p:nvPr>
            <p:ph type="body" idx="1"/>
          </p:nvPr>
        </p:nvSpPr>
        <p:spPr>
          <a:xfrm>
            <a:off x="1554481" y="5435600"/>
            <a:ext cx="11531602" cy="1615440"/>
          </a:xfrm>
        </p:spPr>
        <p:txBody>
          <a:bodyPr anchor="t">
            <a:normAutofit/>
          </a:bodyPr>
          <a:lstStyle>
            <a:lvl1pPr marL="0" indent="0" algn="l">
              <a:buNone/>
              <a:defRPr sz="2160">
                <a:solidFill>
                  <a:schemeClr val="tx1"/>
                </a:solidFill>
              </a:defRPr>
            </a:lvl1pPr>
            <a:lvl2pPr marL="548618" indent="0">
              <a:buNone/>
              <a:defRPr sz="2160">
                <a:solidFill>
                  <a:schemeClr val="tx1">
                    <a:tint val="75000"/>
                  </a:schemeClr>
                </a:solidFill>
              </a:defRPr>
            </a:lvl2pPr>
            <a:lvl3pPr marL="1097236" indent="0">
              <a:buNone/>
              <a:defRPr sz="1920">
                <a:solidFill>
                  <a:schemeClr val="tx1">
                    <a:tint val="75000"/>
                  </a:schemeClr>
                </a:solidFill>
              </a:defRPr>
            </a:lvl3pPr>
            <a:lvl4pPr marL="1645854" indent="0">
              <a:buNone/>
              <a:defRPr sz="1680">
                <a:solidFill>
                  <a:schemeClr val="tx1">
                    <a:tint val="75000"/>
                  </a:schemeClr>
                </a:solidFill>
              </a:defRPr>
            </a:lvl4pPr>
            <a:lvl5pPr marL="2194472" indent="0">
              <a:buNone/>
              <a:defRPr sz="1680">
                <a:solidFill>
                  <a:schemeClr val="tx1">
                    <a:tint val="75000"/>
                  </a:schemeClr>
                </a:solidFill>
              </a:defRPr>
            </a:lvl5pPr>
            <a:lvl6pPr marL="2743091" indent="0">
              <a:buNone/>
              <a:defRPr sz="1680">
                <a:solidFill>
                  <a:schemeClr val="tx1">
                    <a:tint val="75000"/>
                  </a:schemeClr>
                </a:solidFill>
              </a:defRPr>
            </a:lvl6pPr>
            <a:lvl7pPr marL="3291708" indent="0">
              <a:buNone/>
              <a:defRPr sz="1680">
                <a:solidFill>
                  <a:schemeClr val="tx1">
                    <a:tint val="75000"/>
                  </a:schemeClr>
                </a:solidFill>
              </a:defRPr>
            </a:lvl7pPr>
            <a:lvl8pPr marL="3840326" indent="0">
              <a:buNone/>
              <a:defRPr sz="1680">
                <a:solidFill>
                  <a:schemeClr val="tx1">
                    <a:tint val="75000"/>
                  </a:schemeClr>
                </a:solidFill>
              </a:defRPr>
            </a:lvl8pPr>
            <a:lvl9pPr marL="4388945" indent="0">
              <a:buNone/>
              <a:defRPr sz="1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F3F9500-D394-4EB6-967B-A58FB2FFB147}" type="datetime1">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3DA290-49AB-4A6C-90E9-3D87C6460C9F}" type="slidenum">
              <a:rPr lang="en-US" smtClean="0"/>
              <a:t>‹#›</a:t>
            </a:fld>
            <a:endParaRPr lang="en-US"/>
          </a:p>
        </p:txBody>
      </p:sp>
      <p:sp>
        <p:nvSpPr>
          <p:cNvPr id="12" name="TextBox 11"/>
          <p:cNvSpPr txBox="1"/>
          <p:nvPr/>
        </p:nvSpPr>
        <p:spPr>
          <a:xfrm>
            <a:off x="1034416" y="1055953"/>
            <a:ext cx="731520" cy="701731"/>
          </a:xfrm>
          <a:prstGeom prst="rect">
            <a:avLst/>
          </a:prstGeom>
        </p:spPr>
        <p:txBody>
          <a:bodyPr vert="horz" lIns="109728" tIns="54864" rIns="109728" bIns="54864" rtlCol="0" anchor="ctr">
            <a:noAutofit/>
          </a:bodyPr>
          <a:lstStyle/>
          <a:p>
            <a:pPr lvl="0"/>
            <a:r>
              <a:rPr lang="en-US" sz="9600" dirty="0">
                <a:solidFill>
                  <a:schemeClr val="tx1"/>
                </a:solidFill>
                <a:effectLst/>
              </a:rPr>
              <a:t>“</a:t>
            </a:r>
          </a:p>
        </p:txBody>
      </p:sp>
      <p:sp>
        <p:nvSpPr>
          <p:cNvPr id="13" name="TextBox 12"/>
          <p:cNvSpPr txBox="1"/>
          <p:nvPr/>
        </p:nvSpPr>
        <p:spPr>
          <a:xfrm>
            <a:off x="12720320" y="3119113"/>
            <a:ext cx="731520" cy="701731"/>
          </a:xfrm>
          <a:prstGeom prst="rect">
            <a:avLst/>
          </a:prstGeom>
        </p:spPr>
        <p:txBody>
          <a:bodyPr vert="horz" lIns="109728" tIns="54864" rIns="109728" bIns="54864" rtlCol="0" anchor="ctr">
            <a:noAutofit/>
          </a:bodyPr>
          <a:lstStyle/>
          <a:p>
            <a:pPr lvl="0" algn="r"/>
            <a:r>
              <a:rPr lang="en-US" sz="9600" dirty="0">
                <a:solidFill>
                  <a:schemeClr val="tx1"/>
                </a:solidFill>
                <a:effectLst/>
              </a:rPr>
              <a:t>”</a:t>
            </a:r>
          </a:p>
        </p:txBody>
      </p:sp>
      <p:cxnSp>
        <p:nvCxnSpPr>
          <p:cNvPr id="26" name="Straight Connector 25"/>
          <p:cNvCxnSpPr/>
          <p:nvPr/>
        </p:nvCxnSpPr>
        <p:spPr>
          <a:xfrm>
            <a:off x="1675403" y="4114800"/>
            <a:ext cx="1128875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7717856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554481" y="1178558"/>
            <a:ext cx="11531599" cy="2692402"/>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20" name="Text Placeholder 2"/>
          <p:cNvSpPr>
            <a:spLocks noGrp="1"/>
          </p:cNvSpPr>
          <p:nvPr>
            <p:ph type="body" idx="13"/>
          </p:nvPr>
        </p:nvSpPr>
        <p:spPr>
          <a:xfrm>
            <a:off x="1554481" y="4356201"/>
            <a:ext cx="11531602" cy="1009498"/>
          </a:xfrm>
        </p:spPr>
        <p:txBody>
          <a:bodyPr anchor="b">
            <a:normAutofit/>
          </a:bodyPr>
          <a:lstStyle>
            <a:lvl1pPr marL="0" indent="0" algn="l">
              <a:spcBef>
                <a:spcPts val="0"/>
              </a:spcBef>
              <a:buNone/>
              <a:defRPr sz="3360">
                <a:solidFill>
                  <a:schemeClr val="tx1"/>
                </a:solidFill>
              </a:defRPr>
            </a:lvl1pPr>
            <a:lvl2pPr marL="548618" indent="0">
              <a:buNone/>
              <a:defRPr sz="2160">
                <a:solidFill>
                  <a:schemeClr val="tx1">
                    <a:tint val="75000"/>
                  </a:schemeClr>
                </a:solidFill>
              </a:defRPr>
            </a:lvl2pPr>
            <a:lvl3pPr marL="1097236" indent="0">
              <a:buNone/>
              <a:defRPr sz="1920">
                <a:solidFill>
                  <a:schemeClr val="tx1">
                    <a:tint val="75000"/>
                  </a:schemeClr>
                </a:solidFill>
              </a:defRPr>
            </a:lvl3pPr>
            <a:lvl4pPr marL="1645854" indent="0">
              <a:buNone/>
              <a:defRPr sz="1680">
                <a:solidFill>
                  <a:schemeClr val="tx1">
                    <a:tint val="75000"/>
                  </a:schemeClr>
                </a:solidFill>
              </a:defRPr>
            </a:lvl4pPr>
            <a:lvl5pPr marL="2194472" indent="0">
              <a:buNone/>
              <a:defRPr sz="1680">
                <a:solidFill>
                  <a:schemeClr val="tx1">
                    <a:tint val="75000"/>
                  </a:schemeClr>
                </a:solidFill>
              </a:defRPr>
            </a:lvl5pPr>
            <a:lvl6pPr marL="2743091" indent="0">
              <a:buNone/>
              <a:defRPr sz="1680">
                <a:solidFill>
                  <a:schemeClr val="tx1">
                    <a:tint val="75000"/>
                  </a:schemeClr>
                </a:solidFill>
              </a:defRPr>
            </a:lvl6pPr>
            <a:lvl7pPr marL="3291708" indent="0">
              <a:buNone/>
              <a:defRPr sz="1680">
                <a:solidFill>
                  <a:schemeClr val="tx1">
                    <a:tint val="75000"/>
                  </a:schemeClr>
                </a:solidFill>
              </a:defRPr>
            </a:lvl7pPr>
            <a:lvl8pPr marL="3840326" indent="0">
              <a:buNone/>
              <a:defRPr sz="1680">
                <a:solidFill>
                  <a:schemeClr val="tx1">
                    <a:tint val="75000"/>
                  </a:schemeClr>
                </a:solidFill>
              </a:defRPr>
            </a:lvl8pPr>
            <a:lvl9pPr marL="4388945" indent="0">
              <a:buNone/>
              <a:defRPr sz="1680">
                <a:solidFill>
                  <a:schemeClr val="tx1">
                    <a:tint val="75000"/>
                  </a:schemeClr>
                </a:solidFill>
              </a:defRPr>
            </a:lvl9pPr>
          </a:lstStyle>
          <a:p>
            <a:pPr lvl="0"/>
            <a:r>
              <a:rPr lang="en-US"/>
              <a:t>Edit Master text styles</a:t>
            </a:r>
          </a:p>
        </p:txBody>
      </p:sp>
      <p:sp>
        <p:nvSpPr>
          <p:cNvPr id="3" name="Text Placeholder 2"/>
          <p:cNvSpPr>
            <a:spLocks noGrp="1"/>
          </p:cNvSpPr>
          <p:nvPr>
            <p:ph type="body" idx="1"/>
          </p:nvPr>
        </p:nvSpPr>
        <p:spPr>
          <a:xfrm>
            <a:off x="1554480" y="5364481"/>
            <a:ext cx="11531604" cy="1686560"/>
          </a:xfrm>
        </p:spPr>
        <p:txBody>
          <a:bodyPr anchor="t">
            <a:normAutofit/>
          </a:bodyPr>
          <a:lstStyle>
            <a:lvl1pPr marL="0" indent="0" algn="l">
              <a:buNone/>
              <a:defRPr sz="2160">
                <a:solidFill>
                  <a:schemeClr val="tx1"/>
                </a:solidFill>
              </a:defRPr>
            </a:lvl1pPr>
            <a:lvl2pPr marL="548618" indent="0">
              <a:buNone/>
              <a:defRPr sz="2160">
                <a:solidFill>
                  <a:schemeClr val="tx1">
                    <a:tint val="75000"/>
                  </a:schemeClr>
                </a:solidFill>
              </a:defRPr>
            </a:lvl2pPr>
            <a:lvl3pPr marL="1097236" indent="0">
              <a:buNone/>
              <a:defRPr sz="1920">
                <a:solidFill>
                  <a:schemeClr val="tx1">
                    <a:tint val="75000"/>
                  </a:schemeClr>
                </a:solidFill>
              </a:defRPr>
            </a:lvl3pPr>
            <a:lvl4pPr marL="1645854" indent="0">
              <a:buNone/>
              <a:defRPr sz="1680">
                <a:solidFill>
                  <a:schemeClr val="tx1">
                    <a:tint val="75000"/>
                  </a:schemeClr>
                </a:solidFill>
              </a:defRPr>
            </a:lvl4pPr>
            <a:lvl5pPr marL="2194472" indent="0">
              <a:buNone/>
              <a:defRPr sz="1680">
                <a:solidFill>
                  <a:schemeClr val="tx1">
                    <a:tint val="75000"/>
                  </a:schemeClr>
                </a:solidFill>
              </a:defRPr>
            </a:lvl5pPr>
            <a:lvl6pPr marL="2743091" indent="0">
              <a:buNone/>
              <a:defRPr sz="1680">
                <a:solidFill>
                  <a:schemeClr val="tx1">
                    <a:tint val="75000"/>
                  </a:schemeClr>
                </a:solidFill>
              </a:defRPr>
            </a:lvl6pPr>
            <a:lvl7pPr marL="3291708" indent="0">
              <a:buNone/>
              <a:defRPr sz="1680">
                <a:solidFill>
                  <a:schemeClr val="tx1">
                    <a:tint val="75000"/>
                  </a:schemeClr>
                </a:solidFill>
              </a:defRPr>
            </a:lvl7pPr>
            <a:lvl8pPr marL="3840326" indent="0">
              <a:buNone/>
              <a:defRPr sz="1680">
                <a:solidFill>
                  <a:schemeClr val="tx1">
                    <a:tint val="75000"/>
                  </a:schemeClr>
                </a:solidFill>
              </a:defRPr>
            </a:lvl8pPr>
            <a:lvl9pPr marL="4388945" indent="0">
              <a:buNone/>
              <a:defRPr sz="1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8E92B87-7EB5-46C8-B88C-50EC63B7CB21}" type="datetime1">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3DA290-49AB-4A6C-90E9-3D87C6460C9F}" type="slidenum">
              <a:rPr lang="en-US" smtClean="0"/>
              <a:t>‹#›</a:t>
            </a:fld>
            <a:endParaRPr lang="en-US"/>
          </a:p>
        </p:txBody>
      </p:sp>
      <p:cxnSp>
        <p:nvCxnSpPr>
          <p:cNvPr id="15" name="Straight Connector 14"/>
          <p:cNvCxnSpPr/>
          <p:nvPr/>
        </p:nvCxnSpPr>
        <p:spPr>
          <a:xfrm>
            <a:off x="1675403" y="4114800"/>
            <a:ext cx="1128875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1221584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96CF2D-FED3-4993-BF2A-C99417DAEFCE}" type="datetime1">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3DA290-49AB-4A6C-90E9-3D87C6460C9F}" type="slidenum">
              <a:rPr lang="en-US" smtClean="0"/>
              <a:t>‹#›</a:t>
            </a:fld>
            <a:endParaRPr lang="en-US"/>
          </a:p>
        </p:txBody>
      </p:sp>
      <p:cxnSp>
        <p:nvCxnSpPr>
          <p:cNvPr id="14" name="Straight Connector 13"/>
          <p:cNvCxnSpPr/>
          <p:nvPr/>
        </p:nvCxnSpPr>
        <p:spPr>
          <a:xfrm>
            <a:off x="1675403" y="2905759"/>
            <a:ext cx="1128875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1319501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799229" y="1178559"/>
            <a:ext cx="2269074" cy="587248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554478" y="1178558"/>
            <a:ext cx="8919630" cy="5872481"/>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6F0F08-7EB3-4601-83E3-1FACD753EA83}" type="datetime1">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3DA290-49AB-4A6C-90E9-3D87C6460C9F}" type="slidenum">
              <a:rPr lang="en-US" smtClean="0"/>
              <a:t>‹#›</a:t>
            </a:fld>
            <a:endParaRPr lang="en-US"/>
          </a:p>
        </p:txBody>
      </p:sp>
      <p:cxnSp>
        <p:nvCxnSpPr>
          <p:cNvPr id="14" name="Straight Connector 13"/>
          <p:cNvCxnSpPr/>
          <p:nvPr/>
        </p:nvCxnSpPr>
        <p:spPr>
          <a:xfrm>
            <a:off x="10636668" y="1188720"/>
            <a:ext cx="0" cy="585216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50982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theme" Target="../theme/theme2.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20" Type="http://schemas.openxmlformats.org/officeDocument/2006/relationships/image" Target="../media/image5.png"/><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image" Target="../media/image4.png"/><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18883" y="1"/>
            <a:ext cx="14675954" cy="8227457"/>
            <a:chOff x="-15736" y="0"/>
            <a:chExt cx="12229962" cy="6856214"/>
          </a:xfrm>
        </p:grpSpPr>
        <p:pic>
          <p:nvPicPr>
            <p:cNvPr id="8" name="Picture 7" descr="HD-PanelContent.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9" name="Rectangle 8"/>
            <p:cNvSpPr/>
            <p:nvPr/>
          </p:nvSpPr>
          <p:spPr>
            <a:xfrm>
              <a:off x="608012" y="609600"/>
              <a:ext cx="10972800" cy="5638800"/>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a:stretch/>
          </p:blipFill>
          <p:spPr>
            <a:xfrm>
              <a:off x="-15736" y="3153832"/>
              <a:ext cx="77724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a:stretch/>
          </p:blipFill>
          <p:spPr>
            <a:xfrm>
              <a:off x="11436986" y="3153832"/>
              <a:ext cx="777240" cy="606425"/>
            </a:xfrm>
            <a:prstGeom prst="rect">
              <a:avLst/>
            </a:prstGeom>
          </p:spPr>
        </p:pic>
      </p:grpSp>
      <p:sp>
        <p:nvSpPr>
          <p:cNvPr id="2" name="Title Placeholder 1"/>
          <p:cNvSpPr>
            <a:spLocks noGrp="1"/>
          </p:cNvSpPr>
          <p:nvPr>
            <p:ph type="title"/>
          </p:nvPr>
        </p:nvSpPr>
        <p:spPr>
          <a:xfrm>
            <a:off x="1554484" y="1178559"/>
            <a:ext cx="11521435" cy="156464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554481" y="3068320"/>
            <a:ext cx="11521435" cy="3982723"/>
          </a:xfrm>
          <a:prstGeom prst="rect">
            <a:avLst/>
          </a:prstGeom>
        </p:spPr>
        <p:txBody>
          <a:bodyPr vert="horz" lIns="91440" tIns="45720" rIns="91440" bIns="45720" rtlCol="0"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413001" y="7162800"/>
            <a:ext cx="1920240" cy="335280"/>
          </a:xfrm>
          <a:prstGeom prst="rect">
            <a:avLst/>
          </a:prstGeom>
        </p:spPr>
        <p:txBody>
          <a:bodyPr vert="horz" lIns="91440" tIns="45720" rIns="91440" bIns="45720" rtlCol="0" anchor="ctr"/>
          <a:lstStyle>
            <a:lvl1pPr algn="r">
              <a:defRPr sz="1200" b="0" i="0">
                <a:solidFill>
                  <a:schemeClr val="tx1"/>
                </a:solidFill>
                <a:effectLst/>
                <a:latin typeface="+mn-lt"/>
              </a:defRPr>
            </a:lvl1pPr>
          </a:lstStyle>
          <a:p>
            <a:fld id="{73037161-A336-493F-97B8-2768EBE8F593}" type="datetime1">
              <a:rPr lang="en-US" smtClean="0"/>
              <a:t>11/29/2024</a:t>
            </a:fld>
            <a:endParaRPr lang="en-US"/>
          </a:p>
        </p:txBody>
      </p:sp>
      <p:sp>
        <p:nvSpPr>
          <p:cNvPr id="5" name="Footer Placeholder 4"/>
          <p:cNvSpPr>
            <a:spLocks noGrp="1"/>
          </p:cNvSpPr>
          <p:nvPr>
            <p:ph type="ftr" sz="quarter" idx="3"/>
          </p:nvPr>
        </p:nvSpPr>
        <p:spPr>
          <a:xfrm>
            <a:off x="1554481" y="7162800"/>
            <a:ext cx="8767080" cy="335280"/>
          </a:xfrm>
          <a:prstGeom prst="rect">
            <a:avLst/>
          </a:prstGeom>
        </p:spPr>
        <p:txBody>
          <a:bodyPr vert="horz" lIns="91440" tIns="45720" rIns="91440" bIns="45720" rtlCol="0" anchor="ctr"/>
          <a:lstStyle>
            <a:lvl1pPr algn="l">
              <a:defRPr sz="12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2424683" y="7162800"/>
            <a:ext cx="651236" cy="335280"/>
          </a:xfrm>
          <a:prstGeom prst="rect">
            <a:avLst/>
          </a:prstGeom>
        </p:spPr>
        <p:txBody>
          <a:bodyPr vert="horz" lIns="91440" tIns="45720" rIns="91440" bIns="45720" rtlCol="0" anchor="ctr"/>
          <a:lstStyle>
            <a:lvl1pPr algn="r">
              <a:defRPr sz="1200" b="0" i="0">
                <a:solidFill>
                  <a:schemeClr val="tx1"/>
                </a:solidFill>
                <a:effectLst/>
                <a:latin typeface="+mn-lt"/>
              </a:defRPr>
            </a:lvl1pPr>
          </a:lstStyle>
          <a:p>
            <a:fld id="{103DA290-49AB-4A6C-90E9-3D87C6460C9F}" type="slidenum">
              <a:rPr lang="en-US" smtClean="0"/>
              <a:t>‹#›</a:t>
            </a:fld>
            <a:endParaRPr lang="en-US"/>
          </a:p>
        </p:txBody>
      </p:sp>
    </p:spTree>
    <p:extLst>
      <p:ext uri="{BB962C8B-B14F-4D97-AF65-F5344CB8AC3E}">
        <p14:creationId xmlns:p14="http://schemas.microsoft.com/office/powerpoint/2010/main" val="369235076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 id="2147483681" r:id="rId14"/>
    <p:sldLayoutId id="2147483682" r:id="rId15"/>
    <p:sldLayoutId id="2147483683" r:id="rId16"/>
    <p:sldLayoutId id="2147483684" r:id="rId17"/>
  </p:sldLayoutIdLst>
  <p:hf hdr="0" ftr="0"/>
  <p:txStyles>
    <p:titleStyle>
      <a:lvl1pPr algn="ctr" defTabSz="548618" rtl="0" eaLnBrk="1" latinLnBrk="0" hangingPunct="1">
        <a:spcBef>
          <a:spcPct val="0"/>
        </a:spcBef>
        <a:buNone/>
        <a:defRPr sz="528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887" indent="-342887" algn="l" defTabSz="548618" rtl="0" eaLnBrk="1" latinLnBrk="0" hangingPunct="1">
        <a:spcBef>
          <a:spcPct val="20000"/>
        </a:spcBef>
        <a:spcAft>
          <a:spcPts val="720"/>
        </a:spcAft>
        <a:buClr>
          <a:schemeClr val="accent1"/>
        </a:buClr>
        <a:buSzPct val="115000"/>
        <a:buFont typeface="Arial"/>
        <a:buChar char="•"/>
        <a:defRPr sz="2880" kern="1200" cap="none">
          <a:solidFill>
            <a:schemeClr val="tx1">
              <a:lumMod val="85000"/>
              <a:lumOff val="15000"/>
            </a:schemeClr>
          </a:solidFill>
          <a:effectLst/>
          <a:latin typeface="+mn-lt"/>
          <a:ea typeface="+mn-ea"/>
          <a:cs typeface="+mn-cs"/>
        </a:defRPr>
      </a:lvl1pPr>
      <a:lvl2pPr marL="891504" indent="-342887" algn="l" defTabSz="548618" rtl="0" eaLnBrk="1" latinLnBrk="0" hangingPunct="1">
        <a:spcBef>
          <a:spcPct val="20000"/>
        </a:spcBef>
        <a:spcAft>
          <a:spcPts val="72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2pPr>
      <a:lvl3pPr marL="1440122" indent="-342887" algn="l" defTabSz="548618" rtl="0" eaLnBrk="1" latinLnBrk="0" hangingPunct="1">
        <a:spcBef>
          <a:spcPct val="20000"/>
        </a:spcBef>
        <a:spcAft>
          <a:spcPts val="720"/>
        </a:spcAft>
        <a:buClr>
          <a:schemeClr val="accent1"/>
        </a:buClr>
        <a:buSzPct val="115000"/>
        <a:buFont typeface="Arial"/>
        <a:buChar char="•"/>
        <a:defRPr sz="2160" kern="1200" cap="none">
          <a:solidFill>
            <a:schemeClr val="tx1">
              <a:lumMod val="85000"/>
              <a:lumOff val="15000"/>
            </a:schemeClr>
          </a:solidFill>
          <a:effectLst/>
          <a:latin typeface="+mn-lt"/>
          <a:ea typeface="+mn-ea"/>
          <a:cs typeface="+mn-cs"/>
        </a:defRPr>
      </a:lvl3pPr>
      <a:lvl4pPr marL="1851586" indent="-205732" algn="l" defTabSz="548618" rtl="0" eaLnBrk="1" latinLnBrk="0" hangingPunct="1">
        <a:spcBef>
          <a:spcPct val="20000"/>
        </a:spcBef>
        <a:spcAft>
          <a:spcPts val="720"/>
        </a:spcAft>
        <a:buClr>
          <a:schemeClr val="accent1"/>
        </a:buClr>
        <a:buSzPct val="115000"/>
        <a:buFont typeface="Arial"/>
        <a:buChar char="•"/>
        <a:defRPr sz="1920" kern="1200" cap="none">
          <a:solidFill>
            <a:schemeClr val="tx1">
              <a:lumMod val="85000"/>
              <a:lumOff val="15000"/>
            </a:schemeClr>
          </a:solidFill>
          <a:effectLst/>
          <a:latin typeface="+mn-lt"/>
          <a:ea typeface="+mn-ea"/>
          <a:cs typeface="+mn-cs"/>
        </a:defRPr>
      </a:lvl4pPr>
      <a:lvl5pPr marL="2400204" indent="-205732" algn="l" defTabSz="548618" rtl="0" eaLnBrk="1" latinLnBrk="0" hangingPunct="1">
        <a:spcBef>
          <a:spcPct val="20000"/>
        </a:spcBef>
        <a:spcAft>
          <a:spcPts val="720"/>
        </a:spcAft>
        <a:buClr>
          <a:schemeClr val="accent1"/>
        </a:buClr>
        <a:buSzPct val="115000"/>
        <a:buFont typeface="Arial"/>
        <a:buChar char="•"/>
        <a:defRPr sz="1680" kern="1200" cap="none">
          <a:solidFill>
            <a:schemeClr val="tx1">
              <a:lumMod val="85000"/>
              <a:lumOff val="15000"/>
            </a:schemeClr>
          </a:solidFill>
          <a:effectLst/>
          <a:latin typeface="+mn-lt"/>
          <a:ea typeface="+mn-ea"/>
          <a:cs typeface="+mn-cs"/>
        </a:defRPr>
      </a:lvl5pPr>
      <a:lvl6pPr marL="3017399" indent="-274309" algn="l" defTabSz="548618" rtl="0" eaLnBrk="1" latinLnBrk="0" hangingPunct="1">
        <a:spcBef>
          <a:spcPct val="20000"/>
        </a:spcBef>
        <a:spcAft>
          <a:spcPts val="720"/>
        </a:spcAft>
        <a:buClr>
          <a:schemeClr val="accent1"/>
        </a:buClr>
        <a:buSzPct val="115000"/>
        <a:buFont typeface="Arial"/>
        <a:buChar char="•"/>
        <a:defRPr sz="1680" kern="1200" cap="none">
          <a:solidFill>
            <a:schemeClr val="tx1">
              <a:lumMod val="85000"/>
              <a:lumOff val="15000"/>
            </a:schemeClr>
          </a:solidFill>
          <a:effectLst/>
          <a:latin typeface="+mn-lt"/>
          <a:ea typeface="+mn-ea"/>
          <a:cs typeface="+mn-cs"/>
        </a:defRPr>
      </a:lvl6pPr>
      <a:lvl7pPr marL="3566017" indent="-274309" algn="l" defTabSz="548618" rtl="0" eaLnBrk="1" latinLnBrk="0" hangingPunct="1">
        <a:spcBef>
          <a:spcPct val="20000"/>
        </a:spcBef>
        <a:spcAft>
          <a:spcPts val="720"/>
        </a:spcAft>
        <a:buClr>
          <a:schemeClr val="accent1"/>
        </a:buClr>
        <a:buSzPct val="115000"/>
        <a:buFont typeface="Arial"/>
        <a:buChar char="•"/>
        <a:defRPr sz="1680" kern="1200" cap="none">
          <a:solidFill>
            <a:schemeClr val="tx1">
              <a:lumMod val="85000"/>
              <a:lumOff val="15000"/>
            </a:schemeClr>
          </a:solidFill>
          <a:effectLst/>
          <a:latin typeface="+mn-lt"/>
          <a:ea typeface="+mn-ea"/>
          <a:cs typeface="+mn-cs"/>
        </a:defRPr>
      </a:lvl7pPr>
      <a:lvl8pPr marL="4114636" indent="-274309" algn="l" defTabSz="548618" rtl="0" eaLnBrk="1" latinLnBrk="0" hangingPunct="1">
        <a:spcBef>
          <a:spcPct val="20000"/>
        </a:spcBef>
        <a:spcAft>
          <a:spcPts val="720"/>
        </a:spcAft>
        <a:buClr>
          <a:schemeClr val="accent1"/>
        </a:buClr>
        <a:buSzPct val="115000"/>
        <a:buFont typeface="Arial"/>
        <a:buChar char="•"/>
        <a:defRPr sz="1680" kern="1200" cap="none">
          <a:solidFill>
            <a:schemeClr val="tx1">
              <a:lumMod val="85000"/>
              <a:lumOff val="15000"/>
            </a:schemeClr>
          </a:solidFill>
          <a:effectLst/>
          <a:latin typeface="+mn-lt"/>
          <a:ea typeface="+mn-ea"/>
          <a:cs typeface="+mn-cs"/>
        </a:defRPr>
      </a:lvl8pPr>
      <a:lvl9pPr marL="4663254" indent="-274309" algn="l" defTabSz="548618" rtl="0" eaLnBrk="1" latinLnBrk="0" hangingPunct="1">
        <a:spcBef>
          <a:spcPct val="20000"/>
        </a:spcBef>
        <a:spcAft>
          <a:spcPts val="720"/>
        </a:spcAft>
        <a:buClr>
          <a:schemeClr val="accent1"/>
        </a:buClr>
        <a:buSzPct val="115000"/>
        <a:buFont typeface="Arial"/>
        <a:buChar char="•"/>
        <a:defRPr sz="1680" kern="1200" cap="none">
          <a:solidFill>
            <a:schemeClr val="tx1">
              <a:lumMod val="85000"/>
              <a:lumOff val="15000"/>
            </a:schemeClr>
          </a:solidFill>
          <a:effectLst/>
          <a:latin typeface="+mn-lt"/>
          <a:ea typeface="+mn-ea"/>
          <a:cs typeface="+mn-cs"/>
        </a:defRPr>
      </a:lvl9pPr>
    </p:bodyStyle>
    <p:otherStyle>
      <a:defPPr>
        <a:defRPr lang="en-US"/>
      </a:defPPr>
      <a:lvl1pPr marL="0" algn="l" defTabSz="548618" rtl="0" eaLnBrk="1" latinLnBrk="0" hangingPunct="1">
        <a:defRPr sz="2160" kern="1200">
          <a:solidFill>
            <a:schemeClr val="tx1"/>
          </a:solidFill>
          <a:latin typeface="+mn-lt"/>
          <a:ea typeface="+mn-ea"/>
          <a:cs typeface="+mn-cs"/>
        </a:defRPr>
      </a:lvl1pPr>
      <a:lvl2pPr marL="548618" algn="l" defTabSz="548618" rtl="0" eaLnBrk="1" latinLnBrk="0" hangingPunct="1">
        <a:defRPr sz="2160" kern="1200">
          <a:solidFill>
            <a:schemeClr val="tx1"/>
          </a:solidFill>
          <a:latin typeface="+mn-lt"/>
          <a:ea typeface="+mn-ea"/>
          <a:cs typeface="+mn-cs"/>
        </a:defRPr>
      </a:lvl2pPr>
      <a:lvl3pPr marL="1097236" algn="l" defTabSz="548618" rtl="0" eaLnBrk="1" latinLnBrk="0" hangingPunct="1">
        <a:defRPr sz="2160" kern="1200">
          <a:solidFill>
            <a:schemeClr val="tx1"/>
          </a:solidFill>
          <a:latin typeface="+mn-lt"/>
          <a:ea typeface="+mn-ea"/>
          <a:cs typeface="+mn-cs"/>
        </a:defRPr>
      </a:lvl3pPr>
      <a:lvl4pPr marL="1645854" algn="l" defTabSz="548618" rtl="0" eaLnBrk="1" latinLnBrk="0" hangingPunct="1">
        <a:defRPr sz="2160" kern="1200">
          <a:solidFill>
            <a:schemeClr val="tx1"/>
          </a:solidFill>
          <a:latin typeface="+mn-lt"/>
          <a:ea typeface="+mn-ea"/>
          <a:cs typeface="+mn-cs"/>
        </a:defRPr>
      </a:lvl4pPr>
      <a:lvl5pPr marL="2194472" algn="l" defTabSz="548618" rtl="0" eaLnBrk="1" latinLnBrk="0" hangingPunct="1">
        <a:defRPr sz="2160" kern="1200">
          <a:solidFill>
            <a:schemeClr val="tx1"/>
          </a:solidFill>
          <a:latin typeface="+mn-lt"/>
          <a:ea typeface="+mn-ea"/>
          <a:cs typeface="+mn-cs"/>
        </a:defRPr>
      </a:lvl5pPr>
      <a:lvl6pPr marL="2743091" algn="l" defTabSz="548618" rtl="0" eaLnBrk="1" latinLnBrk="0" hangingPunct="1">
        <a:defRPr sz="2160" kern="1200">
          <a:solidFill>
            <a:schemeClr val="tx1"/>
          </a:solidFill>
          <a:latin typeface="+mn-lt"/>
          <a:ea typeface="+mn-ea"/>
          <a:cs typeface="+mn-cs"/>
        </a:defRPr>
      </a:lvl6pPr>
      <a:lvl7pPr marL="3291708" algn="l" defTabSz="548618" rtl="0" eaLnBrk="1" latinLnBrk="0" hangingPunct="1">
        <a:defRPr sz="2160" kern="1200">
          <a:solidFill>
            <a:schemeClr val="tx1"/>
          </a:solidFill>
          <a:latin typeface="+mn-lt"/>
          <a:ea typeface="+mn-ea"/>
          <a:cs typeface="+mn-cs"/>
        </a:defRPr>
      </a:lvl7pPr>
      <a:lvl8pPr marL="3840326" algn="l" defTabSz="548618" rtl="0" eaLnBrk="1" latinLnBrk="0" hangingPunct="1">
        <a:defRPr sz="2160" kern="1200">
          <a:solidFill>
            <a:schemeClr val="tx1"/>
          </a:solidFill>
          <a:latin typeface="+mn-lt"/>
          <a:ea typeface="+mn-ea"/>
          <a:cs typeface="+mn-cs"/>
        </a:defRPr>
      </a:lvl8pPr>
      <a:lvl9pPr marL="4388945" algn="l" defTabSz="548618" rtl="0" eaLnBrk="1" latinLnBrk="0" hangingPunct="1">
        <a:defRPr sz="21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8.jpeg"/><Relationship Id="rId1" Type="http://schemas.openxmlformats.org/officeDocument/2006/relationships/slideLayout" Target="../slideLayouts/slideLayout2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notesSlide" Target="../notesSlides/notesSlide10.xml"/><Relationship Id="rId1" Type="http://schemas.openxmlformats.org/officeDocument/2006/relationships/slideLayout" Target="../slideLayouts/slideLayout13.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_rels/slide13.xml.rels><?xml version="1.0" encoding="UTF-8" standalone="yes"?>
<Relationships xmlns="http://schemas.openxmlformats.org/package/2006/relationships"><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notesSlide" Target="../notesSlides/notesSlide11.xml"/><Relationship Id="rId1" Type="http://schemas.openxmlformats.org/officeDocument/2006/relationships/slideLayout" Target="../slideLayouts/slideLayout14.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_rels/slide14.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3.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0.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descr="Mobile device with apps">
            <a:extLst>
              <a:ext uri="{FF2B5EF4-FFF2-40B4-BE49-F238E27FC236}">
                <a16:creationId xmlns:a16="http://schemas.microsoft.com/office/drawing/2014/main" id="{EE0A3CAA-54A6-4EA8-7BFB-8E9CAB853E18}"/>
              </a:ext>
            </a:extLst>
          </p:cNvPr>
          <p:cNvPicPr>
            <a:picLocks noChangeAspect="1"/>
          </p:cNvPicPr>
          <p:nvPr/>
        </p:nvPicPr>
        <p:blipFill>
          <a:blip r:embed="rId2">
            <a:alphaModFix amt="35000"/>
          </a:blip>
          <a:srcRect/>
          <a:stretch/>
        </p:blipFill>
        <p:spPr>
          <a:xfrm>
            <a:off x="665041" y="374085"/>
            <a:ext cx="13300342" cy="7481443"/>
          </a:xfrm>
          <a:prstGeom prst="rect">
            <a:avLst/>
          </a:prstGeom>
        </p:spPr>
      </p:pic>
      <p:sp>
        <p:nvSpPr>
          <p:cNvPr id="2" name="Title 1"/>
          <p:cNvSpPr>
            <a:spLocks noGrp="1"/>
          </p:cNvSpPr>
          <p:nvPr>
            <p:ph type="title"/>
          </p:nvPr>
        </p:nvSpPr>
        <p:spPr>
          <a:xfrm>
            <a:off x="684442" y="246334"/>
            <a:ext cx="13558470" cy="2978508"/>
          </a:xfrm>
        </p:spPr>
        <p:txBody>
          <a:bodyPr>
            <a:noAutofit/>
          </a:bodyPr>
          <a:lstStyle/>
          <a:p>
            <a:pPr>
              <a:lnSpc>
                <a:spcPct val="90000"/>
              </a:lnSpc>
            </a:pPr>
            <a:r>
              <a:rPr lang="en-GB" sz="4320" b="1" dirty="0">
                <a:solidFill>
                  <a:srgbClr val="FFFF00"/>
                </a:solidFill>
                <a:highlight>
                  <a:srgbClr val="0000FF"/>
                </a:highlight>
              </a:rPr>
              <a:t>Defences to Trespass: </a:t>
            </a:r>
            <a:br>
              <a:rPr lang="en-GB" sz="4320" b="1" dirty="0">
                <a:solidFill>
                  <a:srgbClr val="FFFF00"/>
                </a:solidFill>
                <a:highlight>
                  <a:srgbClr val="0000FF"/>
                </a:highlight>
              </a:rPr>
            </a:br>
            <a:r>
              <a:rPr lang="en-GB" sz="4320" b="1" dirty="0">
                <a:solidFill>
                  <a:srgbClr val="FFFF00"/>
                </a:solidFill>
                <a:highlight>
                  <a:srgbClr val="0000FF"/>
                </a:highlight>
              </a:rPr>
              <a:t>Necessity, License, and Justification</a:t>
            </a:r>
            <a:endParaRPr lang="en-US" sz="4320" i="1" dirty="0">
              <a:solidFill>
                <a:srgbClr val="FFFFFF"/>
              </a:solidFill>
              <a:highlight>
                <a:srgbClr val="0000FF"/>
              </a:highlight>
            </a:endParaRPr>
          </a:p>
        </p:txBody>
      </p:sp>
      <p:graphicFrame>
        <p:nvGraphicFramePr>
          <p:cNvPr id="26" name="Content Placeholder 2">
            <a:extLst>
              <a:ext uri="{FF2B5EF4-FFF2-40B4-BE49-F238E27FC236}">
                <a16:creationId xmlns:a16="http://schemas.microsoft.com/office/drawing/2014/main" id="{765F6E54-4B8A-9B5B-A50E-1C57F930213F}"/>
              </a:ext>
            </a:extLst>
          </p:cNvPr>
          <p:cNvGraphicFramePr>
            <a:graphicFrameLocks noGrp="1"/>
          </p:cNvGraphicFramePr>
          <p:nvPr>
            <p:ph idx="1"/>
          </p:nvPr>
        </p:nvGraphicFramePr>
        <p:xfrm>
          <a:off x="1554481" y="3313568"/>
          <a:ext cx="11521435" cy="40957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a:extLst>
              <a:ext uri="{FF2B5EF4-FFF2-40B4-BE49-F238E27FC236}">
                <a16:creationId xmlns:a16="http://schemas.microsoft.com/office/drawing/2014/main" id="{9A288C53-6E1D-012E-E078-352071CD406B}"/>
              </a:ext>
            </a:extLst>
          </p:cNvPr>
          <p:cNvSpPr>
            <a:spLocks noGrp="1"/>
          </p:cNvSpPr>
          <p:nvPr>
            <p:ph type="dt" sz="half" idx="10"/>
          </p:nvPr>
        </p:nvSpPr>
        <p:spPr>
          <a:xfrm>
            <a:off x="10413001" y="7162800"/>
            <a:ext cx="1920240" cy="335280"/>
          </a:xfrm>
        </p:spPr>
        <p:txBody>
          <a:bodyPr>
            <a:normAutofit/>
          </a:bodyPr>
          <a:lstStyle/>
          <a:p>
            <a:pPr defTabSz="1097236">
              <a:spcAft>
                <a:spcPts val="720"/>
              </a:spcAft>
              <a:defRPr/>
            </a:pPr>
            <a:fld id="{71A57A1F-FA3A-4FA6-ACC6-767CFD906232}" type="datetime1">
              <a:rPr lang="en-US">
                <a:solidFill>
                  <a:srgbClr val="FFFFFF"/>
                </a:solidFill>
                <a:latin typeface="Garamond" panose="02020404030301010803"/>
              </a:rPr>
              <a:pPr defTabSz="1097236">
                <a:spcAft>
                  <a:spcPts val="720"/>
                </a:spcAft>
                <a:defRPr/>
              </a:pPr>
              <a:t>11/29/2024</a:t>
            </a:fld>
            <a:endParaRPr lang="en-US">
              <a:solidFill>
                <a:srgbClr val="FFFFFF"/>
              </a:solidFill>
              <a:latin typeface="Garamond" panose="02020404030301010803"/>
            </a:endParaRPr>
          </a:p>
        </p:txBody>
      </p:sp>
      <p:sp>
        <p:nvSpPr>
          <p:cNvPr id="5" name="Slide Number Placeholder 4">
            <a:extLst>
              <a:ext uri="{FF2B5EF4-FFF2-40B4-BE49-F238E27FC236}">
                <a16:creationId xmlns:a16="http://schemas.microsoft.com/office/drawing/2014/main" id="{728C44C3-4D37-CCD5-D0AB-2CB4444B3EDB}"/>
              </a:ext>
            </a:extLst>
          </p:cNvPr>
          <p:cNvSpPr>
            <a:spLocks noGrp="1"/>
          </p:cNvSpPr>
          <p:nvPr>
            <p:ph type="sldNum" sz="quarter" idx="12"/>
          </p:nvPr>
        </p:nvSpPr>
        <p:spPr>
          <a:xfrm>
            <a:off x="12424683" y="7162800"/>
            <a:ext cx="651236" cy="335280"/>
          </a:xfrm>
        </p:spPr>
        <p:txBody>
          <a:bodyPr>
            <a:normAutofit/>
          </a:bodyPr>
          <a:lstStyle/>
          <a:p>
            <a:pPr defTabSz="1097236">
              <a:spcAft>
                <a:spcPts val="720"/>
              </a:spcAft>
              <a:defRPr/>
            </a:pPr>
            <a:fld id="{103DA290-49AB-4A6C-90E9-3D87C6460C9F}" type="slidenum">
              <a:rPr lang="en-US">
                <a:solidFill>
                  <a:srgbClr val="FFFFFF"/>
                </a:solidFill>
                <a:latin typeface="Garamond" panose="02020404030301010803"/>
              </a:rPr>
              <a:pPr defTabSz="1097236">
                <a:spcAft>
                  <a:spcPts val="720"/>
                </a:spcAft>
                <a:defRPr/>
              </a:pPr>
              <a:t>1</a:t>
            </a:fld>
            <a:endParaRPr lang="en-US">
              <a:solidFill>
                <a:srgbClr val="FFFFFF"/>
              </a:solidFill>
              <a:latin typeface="Garamond" panose="02020404030301010803"/>
            </a:endParaRPr>
          </a:p>
        </p:txBody>
      </p:sp>
    </p:spTree>
    <p:extLst>
      <p:ext uri="{BB962C8B-B14F-4D97-AF65-F5344CB8AC3E}">
        <p14:creationId xmlns:p14="http://schemas.microsoft.com/office/powerpoint/2010/main" val="32388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793790" y="881658"/>
            <a:ext cx="10593467" cy="708779"/>
          </a:xfrm>
          <a:prstGeom prst="rect">
            <a:avLst/>
          </a:prstGeom>
          <a:noFill/>
          <a:ln/>
        </p:spPr>
        <p:txBody>
          <a:bodyPr wrap="none" lIns="0" tIns="0" rIns="0" bIns="0" rtlCol="0" anchor="t"/>
          <a:lstStyle/>
          <a:p>
            <a:pPr marL="0" indent="0">
              <a:lnSpc>
                <a:spcPts val="5550"/>
              </a:lnSpc>
              <a:buNone/>
            </a:pPr>
            <a:r>
              <a:rPr lang="en-US" sz="4450" b="1" dirty="0">
                <a:solidFill>
                  <a:srgbClr val="231971"/>
                </a:solidFill>
                <a:latin typeface="Outfit Extra Bold" pitchFamily="34" charset="0"/>
                <a:ea typeface="Outfit Extra Bold" pitchFamily="34" charset="-122"/>
                <a:cs typeface="Outfit Extra Bold" pitchFamily="34" charset="-120"/>
              </a:rPr>
              <a:t>Practical Scenarios: When Defenses Fail</a:t>
            </a:r>
            <a:endParaRPr lang="en-US" sz="4450" dirty="0"/>
          </a:p>
        </p:txBody>
      </p:sp>
      <p:sp>
        <p:nvSpPr>
          <p:cNvPr id="3" name="Shape 1"/>
          <p:cNvSpPr/>
          <p:nvPr/>
        </p:nvSpPr>
        <p:spPr>
          <a:xfrm>
            <a:off x="793790" y="2044065"/>
            <a:ext cx="6408063" cy="2047994"/>
          </a:xfrm>
          <a:prstGeom prst="roundRect">
            <a:avLst>
              <a:gd name="adj" fmla="val 4652"/>
            </a:avLst>
          </a:prstGeom>
          <a:solidFill>
            <a:srgbClr val="E9E6FA"/>
          </a:solidFill>
          <a:ln w="7620">
            <a:solidFill>
              <a:srgbClr val="BDB8DF"/>
            </a:solidFill>
            <a:prstDash val="solid"/>
          </a:ln>
        </p:spPr>
        <p:txBody>
          <a:bodyPr/>
          <a:lstStyle/>
          <a:p>
            <a:endParaRPr lang="en-GB"/>
          </a:p>
        </p:txBody>
      </p:sp>
      <p:sp>
        <p:nvSpPr>
          <p:cNvPr id="4" name="Text 2"/>
          <p:cNvSpPr/>
          <p:nvPr/>
        </p:nvSpPr>
        <p:spPr>
          <a:xfrm>
            <a:off x="1028224" y="2278499"/>
            <a:ext cx="2902863"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Overstaying a License</a:t>
            </a:r>
            <a:endParaRPr lang="en-US" sz="2200" dirty="0"/>
          </a:p>
        </p:txBody>
      </p:sp>
      <p:sp>
        <p:nvSpPr>
          <p:cNvPr id="5" name="Text 3"/>
          <p:cNvSpPr/>
          <p:nvPr/>
        </p:nvSpPr>
        <p:spPr>
          <a:xfrm>
            <a:off x="1028224" y="2768918"/>
            <a:ext cx="5939195" cy="1088708"/>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A guest who refuses to leave after a party ends, despite the host's requests, cannot claim a valid license defense. The license expires when permission is revoked.</a:t>
            </a:r>
            <a:endParaRPr lang="en-US" sz="1750" dirty="0"/>
          </a:p>
        </p:txBody>
      </p:sp>
      <p:sp>
        <p:nvSpPr>
          <p:cNvPr id="6" name="Shape 4"/>
          <p:cNvSpPr/>
          <p:nvPr/>
        </p:nvSpPr>
        <p:spPr>
          <a:xfrm>
            <a:off x="7428667" y="2044065"/>
            <a:ext cx="6408063" cy="2047994"/>
          </a:xfrm>
          <a:prstGeom prst="roundRect">
            <a:avLst>
              <a:gd name="adj" fmla="val 4652"/>
            </a:avLst>
          </a:prstGeom>
          <a:solidFill>
            <a:srgbClr val="E9E6FA"/>
          </a:solidFill>
          <a:ln w="7620">
            <a:solidFill>
              <a:srgbClr val="BDB8DF"/>
            </a:solidFill>
            <a:prstDash val="solid"/>
          </a:ln>
        </p:spPr>
        <p:txBody>
          <a:bodyPr/>
          <a:lstStyle/>
          <a:p>
            <a:endParaRPr lang="en-GB"/>
          </a:p>
        </p:txBody>
      </p:sp>
      <p:sp>
        <p:nvSpPr>
          <p:cNvPr id="7" name="Text 5"/>
          <p:cNvSpPr/>
          <p:nvPr/>
        </p:nvSpPr>
        <p:spPr>
          <a:xfrm>
            <a:off x="7663101" y="2278499"/>
            <a:ext cx="3309223"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Misinterpreted Necessity</a:t>
            </a:r>
            <a:endParaRPr lang="en-US" sz="2200" dirty="0"/>
          </a:p>
        </p:txBody>
      </p:sp>
      <p:sp>
        <p:nvSpPr>
          <p:cNvPr id="8" name="Text 6"/>
          <p:cNvSpPr/>
          <p:nvPr/>
        </p:nvSpPr>
        <p:spPr>
          <a:xfrm>
            <a:off x="7663101" y="2768918"/>
            <a:ext cx="5939195" cy="1088708"/>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Entering private property to take a shortcut, even in bad weather, does not constitute necessity. The danger must be immediate and severe to justify trespass.</a:t>
            </a:r>
            <a:endParaRPr lang="en-US" sz="1750" dirty="0"/>
          </a:p>
        </p:txBody>
      </p:sp>
      <p:sp>
        <p:nvSpPr>
          <p:cNvPr id="9" name="Shape 7"/>
          <p:cNvSpPr/>
          <p:nvPr/>
        </p:nvSpPr>
        <p:spPr>
          <a:xfrm>
            <a:off x="793790" y="4318873"/>
            <a:ext cx="6408063" cy="2047994"/>
          </a:xfrm>
          <a:prstGeom prst="roundRect">
            <a:avLst>
              <a:gd name="adj" fmla="val 4652"/>
            </a:avLst>
          </a:prstGeom>
          <a:solidFill>
            <a:srgbClr val="E9E6FA"/>
          </a:solidFill>
          <a:ln w="7620">
            <a:solidFill>
              <a:srgbClr val="BDB8DF"/>
            </a:solidFill>
            <a:prstDash val="solid"/>
          </a:ln>
        </p:spPr>
        <p:txBody>
          <a:bodyPr/>
          <a:lstStyle/>
          <a:p>
            <a:endParaRPr lang="en-GB"/>
          </a:p>
        </p:txBody>
      </p:sp>
      <p:sp>
        <p:nvSpPr>
          <p:cNvPr id="10" name="Text 8"/>
          <p:cNvSpPr/>
          <p:nvPr/>
        </p:nvSpPr>
        <p:spPr>
          <a:xfrm>
            <a:off x="1028224" y="4553307"/>
            <a:ext cx="3447812"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Exceeding Implied License</a:t>
            </a:r>
            <a:endParaRPr lang="en-US" sz="2200" dirty="0"/>
          </a:p>
        </p:txBody>
      </p:sp>
      <p:sp>
        <p:nvSpPr>
          <p:cNvPr id="11" name="Text 9"/>
          <p:cNvSpPr/>
          <p:nvPr/>
        </p:nvSpPr>
        <p:spPr>
          <a:xfrm>
            <a:off x="1028224" y="5043726"/>
            <a:ext cx="5939195" cy="1088708"/>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A door-to-door salesperson who enters a back garden after being told to leave cannot claim implied license. The scope of the implied permission has been clearly exceeded.</a:t>
            </a:r>
            <a:endParaRPr lang="en-US" sz="1750" dirty="0"/>
          </a:p>
        </p:txBody>
      </p:sp>
      <p:sp>
        <p:nvSpPr>
          <p:cNvPr id="12" name="Shape 10"/>
          <p:cNvSpPr/>
          <p:nvPr/>
        </p:nvSpPr>
        <p:spPr>
          <a:xfrm>
            <a:off x="7428667" y="4318873"/>
            <a:ext cx="6408063" cy="2047994"/>
          </a:xfrm>
          <a:prstGeom prst="roundRect">
            <a:avLst>
              <a:gd name="adj" fmla="val 4652"/>
            </a:avLst>
          </a:prstGeom>
          <a:solidFill>
            <a:srgbClr val="E9E6FA"/>
          </a:solidFill>
          <a:ln w="7620">
            <a:solidFill>
              <a:srgbClr val="BDB8DF"/>
            </a:solidFill>
            <a:prstDash val="solid"/>
          </a:ln>
        </p:spPr>
        <p:txBody>
          <a:bodyPr/>
          <a:lstStyle/>
          <a:p>
            <a:endParaRPr lang="en-GB"/>
          </a:p>
        </p:txBody>
      </p:sp>
      <p:sp>
        <p:nvSpPr>
          <p:cNvPr id="13" name="Text 11"/>
          <p:cNvSpPr/>
          <p:nvPr/>
        </p:nvSpPr>
        <p:spPr>
          <a:xfrm>
            <a:off x="7663101" y="4553307"/>
            <a:ext cx="3567113"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Unjustified 'Public Interest'</a:t>
            </a:r>
            <a:endParaRPr lang="en-US" sz="2200" dirty="0"/>
          </a:p>
        </p:txBody>
      </p:sp>
      <p:sp>
        <p:nvSpPr>
          <p:cNvPr id="14" name="Text 12"/>
          <p:cNvSpPr/>
          <p:nvPr/>
        </p:nvSpPr>
        <p:spPr>
          <a:xfrm>
            <a:off x="7663101" y="5043726"/>
            <a:ext cx="5939195" cy="1088708"/>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Environmental protesters occupying private land without legal authority cannot successfully claim a public interest defense, despite their intentions.</a:t>
            </a:r>
            <a:endParaRPr lang="en-US" sz="1750" dirty="0"/>
          </a:p>
        </p:txBody>
      </p:sp>
      <p:sp>
        <p:nvSpPr>
          <p:cNvPr id="15" name="Text 13"/>
          <p:cNvSpPr/>
          <p:nvPr/>
        </p:nvSpPr>
        <p:spPr>
          <a:xfrm>
            <a:off x="793790" y="6622018"/>
            <a:ext cx="13042821" cy="725805"/>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These scenarios illustrate the nuanced application of trespass defenses in real-world situations. They highlight the importance of understanding the precise limits and requirements of each defense to avoid legal consequences.</a:t>
            </a:r>
            <a:endParaRPr lang="en-US" sz="17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Text 0"/>
          <p:cNvSpPr/>
          <p:nvPr/>
        </p:nvSpPr>
        <p:spPr>
          <a:xfrm>
            <a:off x="724852" y="1020842"/>
            <a:ext cx="11951851" cy="647224"/>
          </a:xfrm>
          <a:prstGeom prst="rect">
            <a:avLst/>
          </a:prstGeom>
          <a:noFill/>
          <a:ln/>
        </p:spPr>
        <p:txBody>
          <a:bodyPr wrap="none" lIns="0" tIns="0" rIns="0" bIns="0" rtlCol="0" anchor="t"/>
          <a:lstStyle/>
          <a:p>
            <a:pPr marL="0" indent="0">
              <a:lnSpc>
                <a:spcPts val="5050"/>
              </a:lnSpc>
              <a:buNone/>
            </a:pPr>
            <a:r>
              <a:rPr lang="en-US" sz="4050" b="1" dirty="0">
                <a:solidFill>
                  <a:srgbClr val="231971"/>
                </a:solidFill>
                <a:latin typeface="Outfit Extra Bold" pitchFamily="34" charset="0"/>
                <a:ea typeface="Outfit Extra Bold" pitchFamily="34" charset="-122"/>
                <a:cs typeface="Outfit Extra Bold" pitchFamily="34" charset="-120"/>
              </a:rPr>
              <a:t>Comparative Analysis: Hong Kong vs. English Law</a:t>
            </a:r>
            <a:endParaRPr lang="en-US" sz="4050" dirty="0"/>
          </a:p>
        </p:txBody>
      </p:sp>
      <p:sp>
        <p:nvSpPr>
          <p:cNvPr id="3" name="Text 1"/>
          <p:cNvSpPr/>
          <p:nvPr/>
        </p:nvSpPr>
        <p:spPr>
          <a:xfrm>
            <a:off x="724852" y="2185749"/>
            <a:ext cx="2588776" cy="323493"/>
          </a:xfrm>
          <a:prstGeom prst="rect">
            <a:avLst/>
          </a:prstGeom>
          <a:noFill/>
          <a:ln/>
        </p:spPr>
        <p:txBody>
          <a:bodyPr wrap="none" lIns="0" tIns="0" rIns="0" bIns="0" rtlCol="0" anchor="t"/>
          <a:lstStyle/>
          <a:p>
            <a:pPr marL="0" indent="0">
              <a:lnSpc>
                <a:spcPts val="2500"/>
              </a:lnSpc>
              <a:buNone/>
            </a:pPr>
            <a:r>
              <a:rPr lang="en-US" sz="2000" b="1" dirty="0">
                <a:solidFill>
                  <a:srgbClr val="231971"/>
                </a:solidFill>
                <a:latin typeface="Outfit Extra Bold" pitchFamily="34" charset="0"/>
                <a:ea typeface="Outfit Extra Bold" pitchFamily="34" charset="-122"/>
                <a:cs typeface="Outfit Extra Bold" pitchFamily="34" charset="-120"/>
              </a:rPr>
              <a:t>Hong Kong Law</a:t>
            </a:r>
            <a:endParaRPr lang="en-US" sz="2000" dirty="0"/>
          </a:p>
        </p:txBody>
      </p:sp>
      <p:sp>
        <p:nvSpPr>
          <p:cNvPr id="4" name="Text 2"/>
          <p:cNvSpPr/>
          <p:nvPr/>
        </p:nvSpPr>
        <p:spPr>
          <a:xfrm>
            <a:off x="724852" y="2716292"/>
            <a:ext cx="4056221" cy="3974783"/>
          </a:xfrm>
          <a:prstGeom prst="rect">
            <a:avLst/>
          </a:prstGeom>
          <a:noFill/>
          <a:ln/>
        </p:spPr>
        <p:txBody>
          <a:bodyPr wrap="square" lIns="0" tIns="0" rIns="0" bIns="0" rtlCol="0" anchor="t"/>
          <a:lstStyle/>
          <a:p>
            <a:pPr marL="0" indent="0">
              <a:lnSpc>
                <a:spcPts val="2600"/>
              </a:lnSpc>
              <a:buNone/>
            </a:pPr>
            <a:r>
              <a:rPr lang="en-US" sz="1600" dirty="0">
                <a:solidFill>
                  <a:srgbClr val="2A2742"/>
                </a:solidFill>
                <a:latin typeface="Arimo" pitchFamily="34" charset="0"/>
                <a:ea typeface="Arimo" pitchFamily="34" charset="-122"/>
                <a:cs typeface="Arimo" pitchFamily="34" charset="-120"/>
              </a:rPr>
              <a:t>Hong Kong's legal system, rooted in English common law, has developed its own nuances in trespass defenses. The concept of 'lawful authority' is more prominently codified in specific ordinances. Hong Kong courts tend to interpret necessity more narrowly, particularly in cases of long-term occupation of property. The territory's unique housing challenges have led to stricter enforcement against squatters, with less sympathy for necessity claims in such cases.</a:t>
            </a:r>
            <a:endParaRPr lang="en-US" sz="1600" dirty="0"/>
          </a:p>
        </p:txBody>
      </p:sp>
      <p:sp>
        <p:nvSpPr>
          <p:cNvPr id="5" name="Text 3"/>
          <p:cNvSpPr/>
          <p:nvPr/>
        </p:nvSpPr>
        <p:spPr>
          <a:xfrm>
            <a:off x="5293995" y="2185749"/>
            <a:ext cx="2588776" cy="323493"/>
          </a:xfrm>
          <a:prstGeom prst="rect">
            <a:avLst/>
          </a:prstGeom>
          <a:noFill/>
          <a:ln/>
        </p:spPr>
        <p:txBody>
          <a:bodyPr wrap="none" lIns="0" tIns="0" rIns="0" bIns="0" rtlCol="0" anchor="t"/>
          <a:lstStyle/>
          <a:p>
            <a:pPr marL="0" indent="0">
              <a:lnSpc>
                <a:spcPts val="2500"/>
              </a:lnSpc>
              <a:buNone/>
            </a:pPr>
            <a:r>
              <a:rPr lang="en-US" sz="2000" b="1" dirty="0">
                <a:solidFill>
                  <a:srgbClr val="231971"/>
                </a:solidFill>
                <a:latin typeface="Outfit Extra Bold" pitchFamily="34" charset="0"/>
                <a:ea typeface="Outfit Extra Bold" pitchFamily="34" charset="-122"/>
                <a:cs typeface="Outfit Extra Bold" pitchFamily="34" charset="-120"/>
              </a:rPr>
              <a:t>English Law</a:t>
            </a:r>
            <a:endParaRPr lang="en-US" sz="2000" dirty="0"/>
          </a:p>
        </p:txBody>
      </p:sp>
      <p:sp>
        <p:nvSpPr>
          <p:cNvPr id="6" name="Text 4"/>
          <p:cNvSpPr/>
          <p:nvPr/>
        </p:nvSpPr>
        <p:spPr>
          <a:xfrm>
            <a:off x="5293995" y="2716292"/>
            <a:ext cx="4056221" cy="4306014"/>
          </a:xfrm>
          <a:prstGeom prst="rect">
            <a:avLst/>
          </a:prstGeom>
          <a:noFill/>
          <a:ln/>
        </p:spPr>
        <p:txBody>
          <a:bodyPr wrap="square" lIns="0" tIns="0" rIns="0" bIns="0" rtlCol="0" anchor="t"/>
          <a:lstStyle/>
          <a:p>
            <a:pPr marL="0" indent="0">
              <a:lnSpc>
                <a:spcPts val="2600"/>
              </a:lnSpc>
              <a:buNone/>
            </a:pPr>
            <a:r>
              <a:rPr lang="en-US" sz="1600" dirty="0">
                <a:solidFill>
                  <a:srgbClr val="2A2742"/>
                </a:solidFill>
                <a:latin typeface="Arimo" pitchFamily="34" charset="0"/>
                <a:ea typeface="Arimo" pitchFamily="34" charset="-122"/>
                <a:cs typeface="Arimo" pitchFamily="34" charset="-120"/>
              </a:rPr>
              <a:t>English law has a longer history of case law development in trespass defenses. The concept of necessity, while still limited, has seen some expansion in recent years, particularly in cases involving environmental or human rights issues. English courts have shown more willingness to consider implied licenses in a wider range of scenarios. Public interest defenses in England are more likely to be accepted in cases of civil disobedience or protest, reflecting a different balance between property rights and freedom of expression.</a:t>
            </a:r>
            <a:endParaRPr lang="en-US" sz="1600" dirty="0"/>
          </a:p>
        </p:txBody>
      </p:sp>
      <p:sp>
        <p:nvSpPr>
          <p:cNvPr id="7" name="Text 5"/>
          <p:cNvSpPr/>
          <p:nvPr/>
        </p:nvSpPr>
        <p:spPr>
          <a:xfrm>
            <a:off x="9863137" y="2185749"/>
            <a:ext cx="2588776" cy="323493"/>
          </a:xfrm>
          <a:prstGeom prst="rect">
            <a:avLst/>
          </a:prstGeom>
          <a:noFill/>
          <a:ln/>
        </p:spPr>
        <p:txBody>
          <a:bodyPr wrap="none" lIns="0" tIns="0" rIns="0" bIns="0" rtlCol="0" anchor="t"/>
          <a:lstStyle/>
          <a:p>
            <a:pPr marL="0" indent="0">
              <a:lnSpc>
                <a:spcPts val="2500"/>
              </a:lnSpc>
              <a:buNone/>
            </a:pPr>
            <a:r>
              <a:rPr lang="en-US" sz="2000" b="1" dirty="0">
                <a:solidFill>
                  <a:srgbClr val="231971"/>
                </a:solidFill>
                <a:latin typeface="Outfit Extra Bold" pitchFamily="34" charset="0"/>
                <a:ea typeface="Outfit Extra Bold" pitchFamily="34" charset="-122"/>
                <a:cs typeface="Outfit Extra Bold" pitchFamily="34" charset="-120"/>
              </a:rPr>
              <a:t>Key Differences</a:t>
            </a:r>
            <a:endParaRPr lang="en-US" sz="2000" dirty="0"/>
          </a:p>
        </p:txBody>
      </p:sp>
      <p:sp>
        <p:nvSpPr>
          <p:cNvPr id="8" name="Text 6"/>
          <p:cNvSpPr/>
          <p:nvPr/>
        </p:nvSpPr>
        <p:spPr>
          <a:xfrm>
            <a:off x="9863137" y="2716292"/>
            <a:ext cx="4056221" cy="3974783"/>
          </a:xfrm>
          <a:prstGeom prst="rect">
            <a:avLst/>
          </a:prstGeom>
          <a:noFill/>
          <a:ln/>
        </p:spPr>
        <p:txBody>
          <a:bodyPr wrap="square" lIns="0" tIns="0" rIns="0" bIns="0" rtlCol="0" anchor="t"/>
          <a:lstStyle/>
          <a:p>
            <a:pPr marL="0" indent="0">
              <a:lnSpc>
                <a:spcPts val="2600"/>
              </a:lnSpc>
              <a:buNone/>
            </a:pPr>
            <a:r>
              <a:rPr lang="en-US" sz="1600" dirty="0">
                <a:solidFill>
                  <a:srgbClr val="2A2742"/>
                </a:solidFill>
                <a:latin typeface="Arimo" pitchFamily="34" charset="0"/>
                <a:ea typeface="Arimo" pitchFamily="34" charset="-122"/>
                <a:cs typeface="Arimo" pitchFamily="34" charset="-120"/>
              </a:rPr>
              <a:t>While both systems share common foundations, Hong Kong law tends to be more statute-driven in its approach to lawful authority defenses. English law relies more heavily on case law evolution. Hong Kong courts generally take a more conservative approach to expanding defenses, while English courts have shown slightly more flexibility in adapting to changing social norms. These differences reflect the unique social, political, and economic contexts of each jurisdiction.</a:t>
            </a:r>
            <a:endParaRPr lang="en-US"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122789" y="501134"/>
            <a:ext cx="7871222" cy="1136333"/>
          </a:xfrm>
          <a:prstGeom prst="rect">
            <a:avLst/>
          </a:prstGeom>
          <a:noFill/>
          <a:ln/>
        </p:spPr>
        <p:txBody>
          <a:bodyPr wrap="square" lIns="0" tIns="0" rIns="0" bIns="0" rtlCol="0" anchor="t"/>
          <a:lstStyle/>
          <a:p>
            <a:pPr marL="0" indent="0">
              <a:lnSpc>
                <a:spcPts val="4450"/>
              </a:lnSpc>
              <a:buNone/>
            </a:pPr>
            <a:r>
              <a:rPr lang="en-US" sz="3550" b="1" dirty="0">
                <a:solidFill>
                  <a:srgbClr val="231971"/>
                </a:solidFill>
                <a:latin typeface="Outfit Extra Bold" pitchFamily="34" charset="0"/>
                <a:ea typeface="Outfit Extra Bold" pitchFamily="34" charset="-122"/>
                <a:cs typeface="Outfit Extra Bold" pitchFamily="34" charset="-120"/>
              </a:rPr>
              <a:t>Interactive Session: Hypothetical Example 1</a:t>
            </a:r>
            <a:endParaRPr lang="en-US" sz="3550" dirty="0"/>
          </a:p>
        </p:txBody>
      </p:sp>
      <p:pic>
        <p:nvPicPr>
          <p:cNvPr id="4" name="Image 1" descr="preencoded.png"/>
          <p:cNvPicPr>
            <a:picLocks noChangeAspect="1"/>
          </p:cNvPicPr>
          <p:nvPr/>
        </p:nvPicPr>
        <p:blipFill>
          <a:blip r:embed="rId4"/>
          <a:stretch>
            <a:fillRect/>
          </a:stretch>
        </p:blipFill>
        <p:spPr>
          <a:xfrm>
            <a:off x="6122789" y="1910120"/>
            <a:ext cx="909161" cy="1454587"/>
          </a:xfrm>
          <a:prstGeom prst="rect">
            <a:avLst/>
          </a:prstGeom>
        </p:spPr>
      </p:pic>
      <p:sp>
        <p:nvSpPr>
          <p:cNvPr id="5" name="Text 1"/>
          <p:cNvSpPr/>
          <p:nvPr/>
        </p:nvSpPr>
        <p:spPr>
          <a:xfrm>
            <a:off x="7304603" y="2091928"/>
            <a:ext cx="2272903" cy="284083"/>
          </a:xfrm>
          <a:prstGeom prst="rect">
            <a:avLst/>
          </a:prstGeom>
          <a:noFill/>
          <a:ln/>
        </p:spPr>
        <p:txBody>
          <a:bodyPr wrap="none" lIns="0" tIns="0" rIns="0" bIns="0" rtlCol="0" anchor="t"/>
          <a:lstStyle/>
          <a:p>
            <a:pPr marL="0" indent="0" algn="l">
              <a:lnSpc>
                <a:spcPts val="2200"/>
              </a:lnSpc>
              <a:buNone/>
            </a:pPr>
            <a:r>
              <a:rPr lang="en-US" sz="1750" b="1" dirty="0">
                <a:solidFill>
                  <a:srgbClr val="2A2742"/>
                </a:solidFill>
                <a:latin typeface="Outfit Extra Bold" pitchFamily="34" charset="0"/>
                <a:ea typeface="Outfit Extra Bold" pitchFamily="34" charset="-122"/>
                <a:cs typeface="Outfit Extra Bold" pitchFamily="34" charset="-120"/>
              </a:rPr>
              <a:t>Scenario</a:t>
            </a:r>
            <a:endParaRPr lang="en-US" sz="1750" dirty="0"/>
          </a:p>
        </p:txBody>
      </p:sp>
      <p:sp>
        <p:nvSpPr>
          <p:cNvPr id="6" name="Text 2"/>
          <p:cNvSpPr/>
          <p:nvPr/>
        </p:nvSpPr>
        <p:spPr>
          <a:xfrm>
            <a:off x="7304603" y="2485073"/>
            <a:ext cx="6689408" cy="581739"/>
          </a:xfrm>
          <a:prstGeom prst="rect">
            <a:avLst/>
          </a:prstGeom>
          <a:noFill/>
          <a:ln/>
        </p:spPr>
        <p:txBody>
          <a:bodyPr wrap="square" lIns="0" tIns="0" rIns="0" bIns="0" rtlCol="0" anchor="t"/>
          <a:lstStyle/>
          <a:p>
            <a:pPr marL="0" indent="0" algn="l">
              <a:lnSpc>
                <a:spcPts val="2250"/>
              </a:lnSpc>
              <a:buNone/>
            </a:pPr>
            <a:r>
              <a:rPr lang="en-US" sz="1400" dirty="0">
                <a:solidFill>
                  <a:srgbClr val="2A2742"/>
                </a:solidFill>
                <a:latin typeface="Arimo" pitchFamily="34" charset="0"/>
                <a:ea typeface="Arimo" pitchFamily="34" charset="-122"/>
                <a:cs typeface="Arimo" pitchFamily="34" charset="-120"/>
              </a:rPr>
              <a:t>A hiker, caught in a sudden severe storm, breaks into an empty mountain cabin for shelter. The cabin sustains minor damage from the forced entry.</a:t>
            </a:r>
            <a:endParaRPr lang="en-US" sz="1400" dirty="0"/>
          </a:p>
        </p:txBody>
      </p:sp>
      <p:pic>
        <p:nvPicPr>
          <p:cNvPr id="7" name="Image 2" descr="preencoded.png"/>
          <p:cNvPicPr>
            <a:picLocks noChangeAspect="1"/>
          </p:cNvPicPr>
          <p:nvPr/>
        </p:nvPicPr>
        <p:blipFill>
          <a:blip r:embed="rId5"/>
          <a:stretch>
            <a:fillRect/>
          </a:stretch>
        </p:blipFill>
        <p:spPr>
          <a:xfrm>
            <a:off x="6122789" y="3364706"/>
            <a:ext cx="909161" cy="1454587"/>
          </a:xfrm>
          <a:prstGeom prst="rect">
            <a:avLst/>
          </a:prstGeom>
        </p:spPr>
      </p:pic>
      <p:sp>
        <p:nvSpPr>
          <p:cNvPr id="8" name="Text 3"/>
          <p:cNvSpPr/>
          <p:nvPr/>
        </p:nvSpPr>
        <p:spPr>
          <a:xfrm>
            <a:off x="7304603" y="3546515"/>
            <a:ext cx="2272903" cy="284083"/>
          </a:xfrm>
          <a:prstGeom prst="rect">
            <a:avLst/>
          </a:prstGeom>
          <a:noFill/>
          <a:ln/>
        </p:spPr>
        <p:txBody>
          <a:bodyPr wrap="none" lIns="0" tIns="0" rIns="0" bIns="0" rtlCol="0" anchor="t"/>
          <a:lstStyle/>
          <a:p>
            <a:pPr marL="0" indent="0" algn="l">
              <a:lnSpc>
                <a:spcPts val="2200"/>
              </a:lnSpc>
              <a:buNone/>
            </a:pPr>
            <a:r>
              <a:rPr lang="en-US" sz="1750" b="1" dirty="0">
                <a:solidFill>
                  <a:srgbClr val="2A2742"/>
                </a:solidFill>
                <a:latin typeface="Outfit Extra Bold" pitchFamily="34" charset="0"/>
                <a:ea typeface="Outfit Extra Bold" pitchFamily="34" charset="-122"/>
                <a:cs typeface="Outfit Extra Bold" pitchFamily="34" charset="-120"/>
              </a:rPr>
              <a:t>Legal Question</a:t>
            </a:r>
            <a:endParaRPr lang="en-US" sz="1750" dirty="0"/>
          </a:p>
        </p:txBody>
      </p:sp>
      <p:sp>
        <p:nvSpPr>
          <p:cNvPr id="9" name="Text 4"/>
          <p:cNvSpPr/>
          <p:nvPr/>
        </p:nvSpPr>
        <p:spPr>
          <a:xfrm>
            <a:off x="7304603" y="3939659"/>
            <a:ext cx="6689408" cy="581739"/>
          </a:xfrm>
          <a:prstGeom prst="rect">
            <a:avLst/>
          </a:prstGeom>
          <a:noFill/>
          <a:ln/>
        </p:spPr>
        <p:txBody>
          <a:bodyPr wrap="square" lIns="0" tIns="0" rIns="0" bIns="0" rtlCol="0" anchor="t"/>
          <a:lstStyle/>
          <a:p>
            <a:pPr marL="0" indent="0" algn="l">
              <a:lnSpc>
                <a:spcPts val="2250"/>
              </a:lnSpc>
              <a:buNone/>
            </a:pPr>
            <a:r>
              <a:rPr lang="en-US" sz="1400" dirty="0">
                <a:solidFill>
                  <a:srgbClr val="2A2742"/>
                </a:solidFill>
                <a:latin typeface="Arimo" pitchFamily="34" charset="0"/>
                <a:ea typeface="Arimo" pitchFamily="34" charset="-122"/>
                <a:cs typeface="Arimo" pitchFamily="34" charset="-120"/>
              </a:rPr>
              <a:t>Can the hiker successfully claim the defense of necessity against a trespass charge?</a:t>
            </a:r>
            <a:endParaRPr lang="en-US" sz="1400" dirty="0"/>
          </a:p>
        </p:txBody>
      </p:sp>
      <p:pic>
        <p:nvPicPr>
          <p:cNvPr id="10" name="Image 3" descr="preencoded.png"/>
          <p:cNvPicPr>
            <a:picLocks noChangeAspect="1"/>
          </p:cNvPicPr>
          <p:nvPr/>
        </p:nvPicPr>
        <p:blipFill>
          <a:blip r:embed="rId6"/>
          <a:stretch>
            <a:fillRect/>
          </a:stretch>
        </p:blipFill>
        <p:spPr>
          <a:xfrm>
            <a:off x="6122789" y="4819293"/>
            <a:ext cx="909161" cy="1454587"/>
          </a:xfrm>
          <a:prstGeom prst="rect">
            <a:avLst/>
          </a:prstGeom>
        </p:spPr>
      </p:pic>
      <p:sp>
        <p:nvSpPr>
          <p:cNvPr id="11" name="Text 5"/>
          <p:cNvSpPr/>
          <p:nvPr/>
        </p:nvSpPr>
        <p:spPr>
          <a:xfrm>
            <a:off x="7304603" y="5001101"/>
            <a:ext cx="2272903" cy="284083"/>
          </a:xfrm>
          <a:prstGeom prst="rect">
            <a:avLst/>
          </a:prstGeom>
          <a:noFill/>
          <a:ln/>
        </p:spPr>
        <p:txBody>
          <a:bodyPr wrap="none" lIns="0" tIns="0" rIns="0" bIns="0" rtlCol="0" anchor="t"/>
          <a:lstStyle/>
          <a:p>
            <a:pPr marL="0" indent="0" algn="l">
              <a:lnSpc>
                <a:spcPts val="2200"/>
              </a:lnSpc>
              <a:buNone/>
            </a:pPr>
            <a:r>
              <a:rPr lang="en-US" sz="1750" b="1" dirty="0">
                <a:solidFill>
                  <a:srgbClr val="2A2742"/>
                </a:solidFill>
                <a:latin typeface="Outfit Extra Bold" pitchFamily="34" charset="0"/>
                <a:ea typeface="Outfit Extra Bold" pitchFamily="34" charset="-122"/>
                <a:cs typeface="Outfit Extra Bold" pitchFamily="34" charset="-120"/>
              </a:rPr>
              <a:t>Considerations</a:t>
            </a:r>
            <a:endParaRPr lang="en-US" sz="1750" dirty="0"/>
          </a:p>
        </p:txBody>
      </p:sp>
      <p:sp>
        <p:nvSpPr>
          <p:cNvPr id="12" name="Text 6"/>
          <p:cNvSpPr/>
          <p:nvPr/>
        </p:nvSpPr>
        <p:spPr>
          <a:xfrm>
            <a:off x="7304603" y="5394246"/>
            <a:ext cx="6689408" cy="581739"/>
          </a:xfrm>
          <a:prstGeom prst="rect">
            <a:avLst/>
          </a:prstGeom>
          <a:noFill/>
          <a:ln/>
        </p:spPr>
        <p:txBody>
          <a:bodyPr wrap="square" lIns="0" tIns="0" rIns="0" bIns="0" rtlCol="0" anchor="t"/>
          <a:lstStyle/>
          <a:p>
            <a:pPr marL="0" indent="0" algn="l">
              <a:lnSpc>
                <a:spcPts val="2250"/>
              </a:lnSpc>
              <a:buNone/>
            </a:pPr>
            <a:r>
              <a:rPr lang="en-US" sz="1400" dirty="0">
                <a:solidFill>
                  <a:srgbClr val="2A2742"/>
                </a:solidFill>
                <a:latin typeface="Arimo" pitchFamily="34" charset="0"/>
                <a:ea typeface="Arimo" pitchFamily="34" charset="-122"/>
                <a:cs typeface="Arimo" pitchFamily="34" charset="-120"/>
              </a:rPr>
              <a:t>Assess the immediacy of the danger, availability of alternatives, and extent of damage caused. Compare with precedents like Southwark v Williams.</a:t>
            </a:r>
            <a:endParaRPr lang="en-US" sz="1400" dirty="0"/>
          </a:p>
        </p:txBody>
      </p:sp>
      <p:pic>
        <p:nvPicPr>
          <p:cNvPr id="13" name="Image 4" descr="preencoded.png"/>
          <p:cNvPicPr>
            <a:picLocks noChangeAspect="1"/>
          </p:cNvPicPr>
          <p:nvPr/>
        </p:nvPicPr>
        <p:blipFill>
          <a:blip r:embed="rId7"/>
          <a:stretch>
            <a:fillRect/>
          </a:stretch>
        </p:blipFill>
        <p:spPr>
          <a:xfrm>
            <a:off x="6122789" y="6273879"/>
            <a:ext cx="909161" cy="1454587"/>
          </a:xfrm>
          <a:prstGeom prst="rect">
            <a:avLst/>
          </a:prstGeom>
        </p:spPr>
      </p:pic>
      <p:sp>
        <p:nvSpPr>
          <p:cNvPr id="14" name="Text 7"/>
          <p:cNvSpPr/>
          <p:nvPr/>
        </p:nvSpPr>
        <p:spPr>
          <a:xfrm>
            <a:off x="7304603" y="6455688"/>
            <a:ext cx="2272903" cy="284083"/>
          </a:xfrm>
          <a:prstGeom prst="rect">
            <a:avLst/>
          </a:prstGeom>
          <a:noFill/>
          <a:ln/>
        </p:spPr>
        <p:txBody>
          <a:bodyPr wrap="none" lIns="0" tIns="0" rIns="0" bIns="0" rtlCol="0" anchor="t"/>
          <a:lstStyle/>
          <a:p>
            <a:pPr marL="0" indent="0" algn="l">
              <a:lnSpc>
                <a:spcPts val="2200"/>
              </a:lnSpc>
              <a:buNone/>
            </a:pPr>
            <a:r>
              <a:rPr lang="en-US" sz="1750" b="1" dirty="0">
                <a:solidFill>
                  <a:srgbClr val="2A2742"/>
                </a:solidFill>
                <a:latin typeface="Outfit Extra Bold" pitchFamily="34" charset="0"/>
                <a:ea typeface="Outfit Extra Bold" pitchFamily="34" charset="-122"/>
                <a:cs typeface="Outfit Extra Bold" pitchFamily="34" charset="-120"/>
              </a:rPr>
              <a:t>Discussion</a:t>
            </a:r>
            <a:endParaRPr lang="en-US" sz="1750" dirty="0"/>
          </a:p>
        </p:txBody>
      </p:sp>
      <p:sp>
        <p:nvSpPr>
          <p:cNvPr id="15" name="Text 8"/>
          <p:cNvSpPr/>
          <p:nvPr/>
        </p:nvSpPr>
        <p:spPr>
          <a:xfrm>
            <a:off x="7304603" y="6848832"/>
            <a:ext cx="6689408" cy="581739"/>
          </a:xfrm>
          <a:prstGeom prst="rect">
            <a:avLst/>
          </a:prstGeom>
          <a:noFill/>
          <a:ln/>
        </p:spPr>
        <p:txBody>
          <a:bodyPr wrap="square" lIns="0" tIns="0" rIns="0" bIns="0" rtlCol="0" anchor="t"/>
          <a:lstStyle/>
          <a:p>
            <a:pPr marL="0" indent="0" algn="l">
              <a:lnSpc>
                <a:spcPts val="2250"/>
              </a:lnSpc>
              <a:buNone/>
            </a:pPr>
            <a:r>
              <a:rPr lang="en-US" sz="1400" dirty="0">
                <a:solidFill>
                  <a:srgbClr val="2A2742"/>
                </a:solidFill>
                <a:latin typeface="Arimo" pitchFamily="34" charset="0"/>
                <a:ea typeface="Arimo" pitchFamily="34" charset="-122"/>
                <a:cs typeface="Arimo" pitchFamily="34" charset="-120"/>
              </a:rPr>
              <a:t>Engage in a debate about balancing property rights with human safety in emergency situations. Consider potential liability for damages.</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191726" y="600908"/>
            <a:ext cx="7733348" cy="1259681"/>
          </a:xfrm>
          <a:prstGeom prst="rect">
            <a:avLst/>
          </a:prstGeom>
          <a:noFill/>
          <a:ln/>
        </p:spPr>
        <p:txBody>
          <a:bodyPr wrap="square" lIns="0" tIns="0" rIns="0" bIns="0" rtlCol="0" anchor="t"/>
          <a:lstStyle/>
          <a:p>
            <a:pPr marL="0" indent="0">
              <a:lnSpc>
                <a:spcPts val="4950"/>
              </a:lnSpc>
              <a:buNone/>
            </a:pPr>
            <a:r>
              <a:rPr lang="en-US" sz="3950" b="1" dirty="0">
                <a:solidFill>
                  <a:srgbClr val="231971"/>
                </a:solidFill>
                <a:latin typeface="Outfit Extra Bold" pitchFamily="34" charset="0"/>
                <a:ea typeface="Outfit Extra Bold" pitchFamily="34" charset="-122"/>
                <a:cs typeface="Outfit Extra Bold" pitchFamily="34" charset="-120"/>
              </a:rPr>
              <a:t>Interactive Session: Hypothetical Example 2</a:t>
            </a:r>
            <a:endParaRPr lang="en-US" sz="3950" dirty="0"/>
          </a:p>
        </p:txBody>
      </p:sp>
      <p:pic>
        <p:nvPicPr>
          <p:cNvPr id="4" name="Image 1" descr="preencoded.png"/>
          <p:cNvPicPr>
            <a:picLocks noChangeAspect="1"/>
          </p:cNvPicPr>
          <p:nvPr/>
        </p:nvPicPr>
        <p:blipFill>
          <a:blip r:embed="rId4"/>
          <a:stretch>
            <a:fillRect/>
          </a:stretch>
        </p:blipFill>
        <p:spPr>
          <a:xfrm>
            <a:off x="6191726" y="2162770"/>
            <a:ext cx="503753" cy="503753"/>
          </a:xfrm>
          <a:prstGeom prst="rect">
            <a:avLst/>
          </a:prstGeom>
        </p:spPr>
      </p:pic>
      <p:sp>
        <p:nvSpPr>
          <p:cNvPr id="5" name="Text 1"/>
          <p:cNvSpPr/>
          <p:nvPr/>
        </p:nvSpPr>
        <p:spPr>
          <a:xfrm>
            <a:off x="6191726" y="2867978"/>
            <a:ext cx="2519005" cy="314920"/>
          </a:xfrm>
          <a:prstGeom prst="rect">
            <a:avLst/>
          </a:prstGeom>
          <a:noFill/>
          <a:ln/>
        </p:spPr>
        <p:txBody>
          <a:bodyPr wrap="none" lIns="0" tIns="0" rIns="0" bIns="0" rtlCol="0" anchor="t"/>
          <a:lstStyle/>
          <a:p>
            <a:pPr marL="0" indent="0" algn="l">
              <a:lnSpc>
                <a:spcPts val="2450"/>
              </a:lnSpc>
              <a:buNone/>
            </a:pPr>
            <a:r>
              <a:rPr lang="en-US" sz="1950" b="1" dirty="0">
                <a:solidFill>
                  <a:srgbClr val="2A2742"/>
                </a:solidFill>
                <a:latin typeface="Outfit Extra Bold" pitchFamily="34" charset="0"/>
                <a:ea typeface="Outfit Extra Bold" pitchFamily="34" charset="-122"/>
                <a:cs typeface="Outfit Extra Bold" pitchFamily="34" charset="-120"/>
              </a:rPr>
              <a:t>Legal Issue</a:t>
            </a:r>
            <a:endParaRPr lang="en-US" sz="1950" dirty="0"/>
          </a:p>
        </p:txBody>
      </p:sp>
      <p:sp>
        <p:nvSpPr>
          <p:cNvPr id="6" name="Text 2"/>
          <p:cNvSpPr/>
          <p:nvPr/>
        </p:nvSpPr>
        <p:spPr>
          <a:xfrm>
            <a:off x="6191726" y="3303746"/>
            <a:ext cx="3715583" cy="1289685"/>
          </a:xfrm>
          <a:prstGeom prst="rect">
            <a:avLst/>
          </a:prstGeom>
          <a:noFill/>
          <a:ln/>
        </p:spPr>
        <p:txBody>
          <a:bodyPr wrap="square" lIns="0" tIns="0" rIns="0" bIns="0" rtlCol="0" anchor="t"/>
          <a:lstStyle/>
          <a:p>
            <a:pPr marL="0" indent="0" algn="l">
              <a:lnSpc>
                <a:spcPts val="2500"/>
              </a:lnSpc>
              <a:buNone/>
            </a:pPr>
            <a:r>
              <a:rPr lang="en-US" sz="1550" dirty="0">
                <a:solidFill>
                  <a:srgbClr val="2A2742"/>
                </a:solidFill>
                <a:latin typeface="Arimo" pitchFamily="34" charset="0"/>
                <a:ea typeface="Arimo" pitchFamily="34" charset="-122"/>
                <a:cs typeface="Arimo" pitchFamily="34" charset="-120"/>
              </a:rPr>
              <a:t>Environmental activists occupy a private forest to prevent logging. They claim their actions are justified in the public interest to protect the environment.</a:t>
            </a:r>
            <a:endParaRPr lang="en-US" sz="1550" dirty="0"/>
          </a:p>
        </p:txBody>
      </p:sp>
      <p:pic>
        <p:nvPicPr>
          <p:cNvPr id="7" name="Image 2" descr="preencoded.png"/>
          <p:cNvPicPr>
            <a:picLocks noChangeAspect="1"/>
          </p:cNvPicPr>
          <p:nvPr/>
        </p:nvPicPr>
        <p:blipFill>
          <a:blip r:embed="rId5"/>
          <a:stretch>
            <a:fillRect/>
          </a:stretch>
        </p:blipFill>
        <p:spPr>
          <a:xfrm>
            <a:off x="10209490" y="2162770"/>
            <a:ext cx="503753" cy="503753"/>
          </a:xfrm>
          <a:prstGeom prst="rect">
            <a:avLst/>
          </a:prstGeom>
        </p:spPr>
      </p:pic>
      <p:sp>
        <p:nvSpPr>
          <p:cNvPr id="8" name="Text 3"/>
          <p:cNvSpPr/>
          <p:nvPr/>
        </p:nvSpPr>
        <p:spPr>
          <a:xfrm>
            <a:off x="10209490" y="2867978"/>
            <a:ext cx="2519005" cy="314920"/>
          </a:xfrm>
          <a:prstGeom prst="rect">
            <a:avLst/>
          </a:prstGeom>
          <a:noFill/>
          <a:ln/>
        </p:spPr>
        <p:txBody>
          <a:bodyPr wrap="none" lIns="0" tIns="0" rIns="0" bIns="0" rtlCol="0" anchor="t"/>
          <a:lstStyle/>
          <a:p>
            <a:pPr marL="0" indent="0" algn="l">
              <a:lnSpc>
                <a:spcPts val="2450"/>
              </a:lnSpc>
              <a:buNone/>
            </a:pPr>
            <a:r>
              <a:rPr lang="en-US" sz="1950" b="1" dirty="0">
                <a:solidFill>
                  <a:srgbClr val="2A2742"/>
                </a:solidFill>
                <a:latin typeface="Outfit Extra Bold" pitchFamily="34" charset="0"/>
                <a:ea typeface="Outfit Extra Bold" pitchFamily="34" charset="-122"/>
                <a:cs typeface="Outfit Extra Bold" pitchFamily="34" charset="-120"/>
              </a:rPr>
              <a:t>Balancing Interests</a:t>
            </a:r>
            <a:endParaRPr lang="en-US" sz="1950" dirty="0"/>
          </a:p>
        </p:txBody>
      </p:sp>
      <p:sp>
        <p:nvSpPr>
          <p:cNvPr id="9" name="Text 4"/>
          <p:cNvSpPr/>
          <p:nvPr/>
        </p:nvSpPr>
        <p:spPr>
          <a:xfrm>
            <a:off x="10209490" y="3303746"/>
            <a:ext cx="3715583" cy="1289685"/>
          </a:xfrm>
          <a:prstGeom prst="rect">
            <a:avLst/>
          </a:prstGeom>
          <a:noFill/>
          <a:ln/>
        </p:spPr>
        <p:txBody>
          <a:bodyPr wrap="square" lIns="0" tIns="0" rIns="0" bIns="0" rtlCol="0" anchor="t"/>
          <a:lstStyle/>
          <a:p>
            <a:pPr marL="0" indent="0" algn="l">
              <a:lnSpc>
                <a:spcPts val="2500"/>
              </a:lnSpc>
              <a:buNone/>
            </a:pPr>
            <a:r>
              <a:rPr lang="en-US" sz="1550" dirty="0">
                <a:solidFill>
                  <a:srgbClr val="2A2742"/>
                </a:solidFill>
                <a:latin typeface="Arimo" pitchFamily="34" charset="0"/>
                <a:ea typeface="Arimo" pitchFamily="34" charset="-122"/>
                <a:cs typeface="Arimo" pitchFamily="34" charset="-120"/>
              </a:rPr>
              <a:t>Discuss the balance between property rights and environmental protection. Consider the limits of public interest justifications in trespass cases.</a:t>
            </a:r>
            <a:endParaRPr lang="en-US" sz="1550" dirty="0"/>
          </a:p>
        </p:txBody>
      </p:sp>
      <p:pic>
        <p:nvPicPr>
          <p:cNvPr id="10" name="Image 3" descr="preencoded.png"/>
          <p:cNvPicPr>
            <a:picLocks noChangeAspect="1"/>
          </p:cNvPicPr>
          <p:nvPr/>
        </p:nvPicPr>
        <p:blipFill>
          <a:blip r:embed="rId6"/>
          <a:stretch>
            <a:fillRect/>
          </a:stretch>
        </p:blipFill>
        <p:spPr>
          <a:xfrm>
            <a:off x="6191726" y="5197912"/>
            <a:ext cx="503753" cy="503753"/>
          </a:xfrm>
          <a:prstGeom prst="rect">
            <a:avLst/>
          </a:prstGeom>
        </p:spPr>
      </p:pic>
      <p:sp>
        <p:nvSpPr>
          <p:cNvPr id="11" name="Text 5"/>
          <p:cNvSpPr/>
          <p:nvPr/>
        </p:nvSpPr>
        <p:spPr>
          <a:xfrm>
            <a:off x="6191726" y="5903119"/>
            <a:ext cx="2519005" cy="314920"/>
          </a:xfrm>
          <a:prstGeom prst="rect">
            <a:avLst/>
          </a:prstGeom>
          <a:noFill/>
          <a:ln/>
        </p:spPr>
        <p:txBody>
          <a:bodyPr wrap="none" lIns="0" tIns="0" rIns="0" bIns="0" rtlCol="0" anchor="t"/>
          <a:lstStyle/>
          <a:p>
            <a:pPr marL="0" indent="0" algn="l">
              <a:lnSpc>
                <a:spcPts val="2450"/>
              </a:lnSpc>
              <a:buNone/>
            </a:pPr>
            <a:r>
              <a:rPr lang="en-US" sz="1950" b="1" dirty="0">
                <a:solidFill>
                  <a:srgbClr val="2A2742"/>
                </a:solidFill>
                <a:latin typeface="Outfit Extra Bold" pitchFamily="34" charset="0"/>
                <a:ea typeface="Outfit Extra Bold" pitchFamily="34" charset="-122"/>
                <a:cs typeface="Outfit Extra Bold" pitchFamily="34" charset="-120"/>
              </a:rPr>
              <a:t>Relevant Laws</a:t>
            </a:r>
            <a:endParaRPr lang="en-US" sz="1950" dirty="0"/>
          </a:p>
        </p:txBody>
      </p:sp>
      <p:sp>
        <p:nvSpPr>
          <p:cNvPr id="12" name="Text 6"/>
          <p:cNvSpPr/>
          <p:nvPr/>
        </p:nvSpPr>
        <p:spPr>
          <a:xfrm>
            <a:off x="6191726" y="6338888"/>
            <a:ext cx="3715583" cy="1289685"/>
          </a:xfrm>
          <a:prstGeom prst="rect">
            <a:avLst/>
          </a:prstGeom>
          <a:noFill/>
          <a:ln/>
        </p:spPr>
        <p:txBody>
          <a:bodyPr wrap="square" lIns="0" tIns="0" rIns="0" bIns="0" rtlCol="0" anchor="t"/>
          <a:lstStyle/>
          <a:p>
            <a:pPr marL="0" indent="0" algn="l">
              <a:lnSpc>
                <a:spcPts val="2500"/>
              </a:lnSpc>
              <a:buNone/>
            </a:pPr>
            <a:r>
              <a:rPr lang="en-US" sz="1550" dirty="0">
                <a:solidFill>
                  <a:srgbClr val="2A2742"/>
                </a:solidFill>
                <a:latin typeface="Arimo" pitchFamily="34" charset="0"/>
                <a:ea typeface="Arimo" pitchFamily="34" charset="-122"/>
                <a:cs typeface="Arimo" pitchFamily="34" charset="-120"/>
              </a:rPr>
              <a:t>Examine applicable environmental regulations and property laws. Consider how different jurisdictions might approach this scenario.</a:t>
            </a:r>
            <a:endParaRPr lang="en-US" sz="1550" dirty="0"/>
          </a:p>
        </p:txBody>
      </p:sp>
      <p:pic>
        <p:nvPicPr>
          <p:cNvPr id="13" name="Image 4" descr="preencoded.png"/>
          <p:cNvPicPr>
            <a:picLocks noChangeAspect="1"/>
          </p:cNvPicPr>
          <p:nvPr/>
        </p:nvPicPr>
        <p:blipFill>
          <a:blip r:embed="rId7"/>
          <a:stretch>
            <a:fillRect/>
          </a:stretch>
        </p:blipFill>
        <p:spPr>
          <a:xfrm>
            <a:off x="10209490" y="5197912"/>
            <a:ext cx="503753" cy="503753"/>
          </a:xfrm>
          <a:prstGeom prst="rect">
            <a:avLst/>
          </a:prstGeom>
        </p:spPr>
      </p:pic>
      <p:sp>
        <p:nvSpPr>
          <p:cNvPr id="14" name="Text 7"/>
          <p:cNvSpPr/>
          <p:nvPr/>
        </p:nvSpPr>
        <p:spPr>
          <a:xfrm>
            <a:off x="10209490" y="5903119"/>
            <a:ext cx="2519005" cy="314920"/>
          </a:xfrm>
          <a:prstGeom prst="rect">
            <a:avLst/>
          </a:prstGeom>
          <a:noFill/>
          <a:ln/>
        </p:spPr>
        <p:txBody>
          <a:bodyPr wrap="none" lIns="0" tIns="0" rIns="0" bIns="0" rtlCol="0" anchor="t"/>
          <a:lstStyle/>
          <a:p>
            <a:pPr marL="0" indent="0" algn="l">
              <a:lnSpc>
                <a:spcPts val="2450"/>
              </a:lnSpc>
              <a:buNone/>
            </a:pPr>
            <a:r>
              <a:rPr lang="en-US" sz="1950" b="1" dirty="0">
                <a:solidFill>
                  <a:srgbClr val="2A2742"/>
                </a:solidFill>
                <a:latin typeface="Outfit Extra Bold" pitchFamily="34" charset="0"/>
                <a:ea typeface="Outfit Extra Bold" pitchFamily="34" charset="-122"/>
                <a:cs typeface="Outfit Extra Bold" pitchFamily="34" charset="-120"/>
              </a:rPr>
              <a:t>Group Activity</a:t>
            </a:r>
            <a:endParaRPr lang="en-US" sz="1950" dirty="0"/>
          </a:p>
        </p:txBody>
      </p:sp>
      <p:sp>
        <p:nvSpPr>
          <p:cNvPr id="15" name="Text 8"/>
          <p:cNvSpPr/>
          <p:nvPr/>
        </p:nvSpPr>
        <p:spPr>
          <a:xfrm>
            <a:off x="10209490" y="6338888"/>
            <a:ext cx="3715583" cy="1289685"/>
          </a:xfrm>
          <a:prstGeom prst="rect">
            <a:avLst/>
          </a:prstGeom>
          <a:noFill/>
          <a:ln/>
        </p:spPr>
        <p:txBody>
          <a:bodyPr wrap="square" lIns="0" tIns="0" rIns="0" bIns="0" rtlCol="0" anchor="t"/>
          <a:lstStyle/>
          <a:p>
            <a:pPr marL="0" indent="0" algn="l">
              <a:lnSpc>
                <a:spcPts val="2500"/>
              </a:lnSpc>
              <a:buNone/>
            </a:pPr>
            <a:r>
              <a:rPr lang="en-US" sz="1550" dirty="0">
                <a:solidFill>
                  <a:srgbClr val="2A2742"/>
                </a:solidFill>
                <a:latin typeface="Arimo" pitchFamily="34" charset="0"/>
                <a:ea typeface="Arimo" pitchFamily="34" charset="-122"/>
                <a:cs typeface="Arimo" pitchFamily="34" charset="-120"/>
              </a:rPr>
              <a:t>Divide into groups representing different stakeholders: activists, property owners, local community, and government. Debate and propose resolutions.</a:t>
            </a:r>
            <a:endParaRPr lang="en-US" sz="15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33886"/>
          </a:xfrm>
          <a:prstGeom prst="rect">
            <a:avLst/>
          </a:prstGeom>
        </p:spPr>
      </p:pic>
      <p:sp>
        <p:nvSpPr>
          <p:cNvPr id="3" name="Text 0"/>
          <p:cNvSpPr/>
          <p:nvPr/>
        </p:nvSpPr>
        <p:spPr>
          <a:xfrm>
            <a:off x="6095643" y="478750"/>
            <a:ext cx="7925514" cy="1088231"/>
          </a:xfrm>
          <a:prstGeom prst="rect">
            <a:avLst/>
          </a:prstGeom>
          <a:noFill/>
          <a:ln/>
        </p:spPr>
        <p:txBody>
          <a:bodyPr wrap="square" lIns="0" tIns="0" rIns="0" bIns="0" rtlCol="0" anchor="t"/>
          <a:lstStyle/>
          <a:p>
            <a:pPr marL="0" indent="0">
              <a:lnSpc>
                <a:spcPts val="4250"/>
              </a:lnSpc>
              <a:buNone/>
            </a:pPr>
            <a:r>
              <a:rPr lang="en-US" sz="3400" b="1" dirty="0">
                <a:solidFill>
                  <a:srgbClr val="231971"/>
                </a:solidFill>
                <a:latin typeface="Outfit Extra Bold" pitchFamily="34" charset="0"/>
                <a:ea typeface="Outfit Extra Bold" pitchFamily="34" charset="-122"/>
                <a:cs typeface="Outfit Extra Bold" pitchFamily="34" charset="-120"/>
              </a:rPr>
              <a:t>Interactive Session: Hypothetical Example 3</a:t>
            </a:r>
            <a:endParaRPr lang="en-US" sz="3400" dirty="0"/>
          </a:p>
        </p:txBody>
      </p:sp>
      <p:sp>
        <p:nvSpPr>
          <p:cNvPr id="4" name="Shape 1"/>
          <p:cNvSpPr/>
          <p:nvPr/>
        </p:nvSpPr>
        <p:spPr>
          <a:xfrm>
            <a:off x="6345317" y="1828086"/>
            <a:ext cx="22860" cy="5927050"/>
          </a:xfrm>
          <a:prstGeom prst="roundRect">
            <a:avLst>
              <a:gd name="adj" fmla="val 319872"/>
            </a:avLst>
          </a:prstGeom>
          <a:solidFill>
            <a:srgbClr val="BDB8DF"/>
          </a:solidFill>
          <a:ln/>
        </p:spPr>
        <p:txBody>
          <a:bodyPr/>
          <a:lstStyle/>
          <a:p>
            <a:endParaRPr lang="en-GB"/>
          </a:p>
        </p:txBody>
      </p:sp>
      <p:sp>
        <p:nvSpPr>
          <p:cNvPr id="5" name="Shape 2"/>
          <p:cNvSpPr/>
          <p:nvPr/>
        </p:nvSpPr>
        <p:spPr>
          <a:xfrm>
            <a:off x="6529745" y="2208371"/>
            <a:ext cx="609243" cy="22860"/>
          </a:xfrm>
          <a:prstGeom prst="roundRect">
            <a:avLst>
              <a:gd name="adj" fmla="val 319872"/>
            </a:avLst>
          </a:prstGeom>
          <a:solidFill>
            <a:srgbClr val="BDB8DF"/>
          </a:solidFill>
          <a:ln/>
        </p:spPr>
        <p:txBody>
          <a:bodyPr/>
          <a:lstStyle/>
          <a:p>
            <a:endParaRPr lang="en-GB"/>
          </a:p>
        </p:txBody>
      </p:sp>
      <p:sp>
        <p:nvSpPr>
          <p:cNvPr id="6" name="Shape 3"/>
          <p:cNvSpPr/>
          <p:nvPr/>
        </p:nvSpPr>
        <p:spPr>
          <a:xfrm>
            <a:off x="6160889" y="2023943"/>
            <a:ext cx="391716" cy="391716"/>
          </a:xfrm>
          <a:prstGeom prst="roundRect">
            <a:avLst>
              <a:gd name="adj" fmla="val 18667"/>
            </a:avLst>
          </a:prstGeom>
          <a:solidFill>
            <a:srgbClr val="E9E6FA"/>
          </a:solidFill>
          <a:ln w="7620">
            <a:solidFill>
              <a:srgbClr val="BDB8DF"/>
            </a:solidFill>
            <a:prstDash val="solid"/>
          </a:ln>
        </p:spPr>
        <p:txBody>
          <a:bodyPr/>
          <a:lstStyle/>
          <a:p>
            <a:endParaRPr lang="en-GB"/>
          </a:p>
        </p:txBody>
      </p:sp>
      <p:sp>
        <p:nvSpPr>
          <p:cNvPr id="7" name="Text 4"/>
          <p:cNvSpPr/>
          <p:nvPr/>
        </p:nvSpPr>
        <p:spPr>
          <a:xfrm>
            <a:off x="6305788" y="2089190"/>
            <a:ext cx="101918" cy="261104"/>
          </a:xfrm>
          <a:prstGeom prst="rect">
            <a:avLst/>
          </a:prstGeom>
          <a:noFill/>
          <a:ln/>
        </p:spPr>
        <p:txBody>
          <a:bodyPr wrap="none" lIns="0" tIns="0" rIns="0" bIns="0" rtlCol="0" anchor="t"/>
          <a:lstStyle/>
          <a:p>
            <a:pPr marL="0" indent="0" algn="ctr">
              <a:lnSpc>
                <a:spcPts val="2050"/>
              </a:lnSpc>
              <a:buNone/>
            </a:pPr>
            <a:r>
              <a:rPr lang="en-US" sz="2050" b="1" dirty="0">
                <a:solidFill>
                  <a:srgbClr val="2A2742"/>
                </a:solidFill>
                <a:latin typeface="Outfit Extra Bold" pitchFamily="34" charset="0"/>
                <a:ea typeface="Outfit Extra Bold" pitchFamily="34" charset="-122"/>
                <a:cs typeface="Outfit Extra Bold" pitchFamily="34" charset="-120"/>
              </a:rPr>
              <a:t>1</a:t>
            </a:r>
            <a:endParaRPr lang="en-US" sz="2050" dirty="0"/>
          </a:p>
        </p:txBody>
      </p:sp>
      <p:sp>
        <p:nvSpPr>
          <p:cNvPr id="8" name="Text 5"/>
          <p:cNvSpPr/>
          <p:nvPr/>
        </p:nvSpPr>
        <p:spPr>
          <a:xfrm>
            <a:off x="7314248" y="2002155"/>
            <a:ext cx="2176224" cy="272058"/>
          </a:xfrm>
          <a:prstGeom prst="rect">
            <a:avLst/>
          </a:prstGeom>
          <a:noFill/>
          <a:ln/>
        </p:spPr>
        <p:txBody>
          <a:bodyPr wrap="none" lIns="0" tIns="0" rIns="0" bIns="0" rtlCol="0" anchor="t"/>
          <a:lstStyle/>
          <a:p>
            <a:pPr marL="0" indent="0" algn="l">
              <a:lnSpc>
                <a:spcPts val="2100"/>
              </a:lnSpc>
              <a:buNone/>
            </a:pPr>
            <a:r>
              <a:rPr lang="en-US" sz="1700" b="1" dirty="0">
                <a:solidFill>
                  <a:srgbClr val="2A2742"/>
                </a:solidFill>
                <a:latin typeface="Outfit Extra Bold" pitchFamily="34" charset="0"/>
                <a:ea typeface="Outfit Extra Bold" pitchFamily="34" charset="-122"/>
                <a:cs typeface="Outfit Extra Bold" pitchFamily="34" charset="-120"/>
              </a:rPr>
              <a:t>Scenario Setup</a:t>
            </a:r>
            <a:endParaRPr lang="en-US" sz="1700" dirty="0"/>
          </a:p>
        </p:txBody>
      </p:sp>
      <p:sp>
        <p:nvSpPr>
          <p:cNvPr id="9" name="Text 6"/>
          <p:cNvSpPr/>
          <p:nvPr/>
        </p:nvSpPr>
        <p:spPr>
          <a:xfrm>
            <a:off x="7314248" y="2378631"/>
            <a:ext cx="6706910" cy="835462"/>
          </a:xfrm>
          <a:prstGeom prst="rect">
            <a:avLst/>
          </a:prstGeom>
          <a:noFill/>
          <a:ln/>
        </p:spPr>
        <p:txBody>
          <a:bodyPr wrap="square" lIns="0" tIns="0" rIns="0" bIns="0" rtlCol="0" anchor="t"/>
          <a:lstStyle/>
          <a:p>
            <a:pPr marL="0" indent="0" algn="l">
              <a:lnSpc>
                <a:spcPts val="2150"/>
              </a:lnSpc>
              <a:buNone/>
            </a:pPr>
            <a:r>
              <a:rPr lang="en-US" sz="1350" dirty="0">
                <a:solidFill>
                  <a:srgbClr val="2A2742"/>
                </a:solidFill>
                <a:latin typeface="Arimo" pitchFamily="34" charset="0"/>
                <a:ea typeface="Arimo" pitchFamily="34" charset="-122"/>
                <a:cs typeface="Arimo" pitchFamily="34" charset="-120"/>
              </a:rPr>
              <a:t>A homeowner regularly enters their neighbour's garden to tend to overhanging branches from their own tree, without explicit permission but also without objection for several years.</a:t>
            </a:r>
            <a:endParaRPr lang="en-US" sz="1350" dirty="0"/>
          </a:p>
        </p:txBody>
      </p:sp>
      <p:sp>
        <p:nvSpPr>
          <p:cNvPr id="10" name="Shape 7"/>
          <p:cNvSpPr/>
          <p:nvPr/>
        </p:nvSpPr>
        <p:spPr>
          <a:xfrm>
            <a:off x="6529745" y="3942517"/>
            <a:ext cx="609243" cy="22860"/>
          </a:xfrm>
          <a:prstGeom prst="roundRect">
            <a:avLst>
              <a:gd name="adj" fmla="val 319872"/>
            </a:avLst>
          </a:prstGeom>
          <a:solidFill>
            <a:srgbClr val="BDB8DF"/>
          </a:solidFill>
          <a:ln/>
        </p:spPr>
        <p:txBody>
          <a:bodyPr/>
          <a:lstStyle/>
          <a:p>
            <a:endParaRPr lang="en-GB"/>
          </a:p>
        </p:txBody>
      </p:sp>
      <p:sp>
        <p:nvSpPr>
          <p:cNvPr id="11" name="Shape 8"/>
          <p:cNvSpPr/>
          <p:nvPr/>
        </p:nvSpPr>
        <p:spPr>
          <a:xfrm>
            <a:off x="6160889" y="3758089"/>
            <a:ext cx="391716" cy="391716"/>
          </a:xfrm>
          <a:prstGeom prst="roundRect">
            <a:avLst>
              <a:gd name="adj" fmla="val 18667"/>
            </a:avLst>
          </a:prstGeom>
          <a:solidFill>
            <a:srgbClr val="E9E6FA"/>
          </a:solidFill>
          <a:ln w="7620">
            <a:solidFill>
              <a:srgbClr val="BDB8DF"/>
            </a:solidFill>
            <a:prstDash val="solid"/>
          </a:ln>
        </p:spPr>
        <p:txBody>
          <a:bodyPr/>
          <a:lstStyle/>
          <a:p>
            <a:endParaRPr lang="en-GB"/>
          </a:p>
        </p:txBody>
      </p:sp>
      <p:sp>
        <p:nvSpPr>
          <p:cNvPr id="12" name="Text 9"/>
          <p:cNvSpPr/>
          <p:nvPr/>
        </p:nvSpPr>
        <p:spPr>
          <a:xfrm>
            <a:off x="6281499" y="3823335"/>
            <a:ext cx="150495" cy="261104"/>
          </a:xfrm>
          <a:prstGeom prst="rect">
            <a:avLst/>
          </a:prstGeom>
          <a:noFill/>
          <a:ln/>
        </p:spPr>
        <p:txBody>
          <a:bodyPr wrap="none" lIns="0" tIns="0" rIns="0" bIns="0" rtlCol="0" anchor="t"/>
          <a:lstStyle/>
          <a:p>
            <a:pPr marL="0" indent="0" algn="ctr">
              <a:lnSpc>
                <a:spcPts val="2050"/>
              </a:lnSpc>
              <a:buNone/>
            </a:pPr>
            <a:r>
              <a:rPr lang="en-US" sz="2050" b="1" dirty="0">
                <a:solidFill>
                  <a:srgbClr val="2A2742"/>
                </a:solidFill>
                <a:latin typeface="Outfit Extra Bold" pitchFamily="34" charset="0"/>
                <a:ea typeface="Outfit Extra Bold" pitchFamily="34" charset="-122"/>
                <a:cs typeface="Outfit Extra Bold" pitchFamily="34" charset="-120"/>
              </a:rPr>
              <a:t>2</a:t>
            </a:r>
            <a:endParaRPr lang="en-US" sz="2050" dirty="0"/>
          </a:p>
        </p:txBody>
      </p:sp>
      <p:sp>
        <p:nvSpPr>
          <p:cNvPr id="13" name="Text 10"/>
          <p:cNvSpPr/>
          <p:nvPr/>
        </p:nvSpPr>
        <p:spPr>
          <a:xfrm>
            <a:off x="7314248" y="3736300"/>
            <a:ext cx="2176224" cy="272058"/>
          </a:xfrm>
          <a:prstGeom prst="rect">
            <a:avLst/>
          </a:prstGeom>
          <a:noFill/>
          <a:ln/>
        </p:spPr>
        <p:txBody>
          <a:bodyPr wrap="none" lIns="0" tIns="0" rIns="0" bIns="0" rtlCol="0" anchor="t"/>
          <a:lstStyle/>
          <a:p>
            <a:pPr marL="0" indent="0" algn="l">
              <a:lnSpc>
                <a:spcPts val="2100"/>
              </a:lnSpc>
              <a:buNone/>
            </a:pPr>
            <a:r>
              <a:rPr lang="en-US" sz="1700" b="1" dirty="0">
                <a:solidFill>
                  <a:srgbClr val="2A2742"/>
                </a:solidFill>
                <a:latin typeface="Outfit Extra Bold" pitchFamily="34" charset="0"/>
                <a:ea typeface="Outfit Extra Bold" pitchFamily="34" charset="-122"/>
                <a:cs typeface="Outfit Extra Bold" pitchFamily="34" charset="-120"/>
              </a:rPr>
              <a:t>Initial Analysis</a:t>
            </a:r>
            <a:endParaRPr lang="en-US" sz="1700" dirty="0"/>
          </a:p>
        </p:txBody>
      </p:sp>
      <p:sp>
        <p:nvSpPr>
          <p:cNvPr id="14" name="Text 11"/>
          <p:cNvSpPr/>
          <p:nvPr/>
        </p:nvSpPr>
        <p:spPr>
          <a:xfrm>
            <a:off x="7314248" y="4112776"/>
            <a:ext cx="6706910" cy="556974"/>
          </a:xfrm>
          <a:prstGeom prst="rect">
            <a:avLst/>
          </a:prstGeom>
          <a:noFill/>
          <a:ln/>
        </p:spPr>
        <p:txBody>
          <a:bodyPr wrap="square" lIns="0" tIns="0" rIns="0" bIns="0" rtlCol="0" anchor="t"/>
          <a:lstStyle/>
          <a:p>
            <a:pPr marL="0" indent="0" algn="l">
              <a:lnSpc>
                <a:spcPts val="2150"/>
              </a:lnSpc>
              <a:buNone/>
            </a:pPr>
            <a:r>
              <a:rPr lang="en-US" sz="1350" dirty="0">
                <a:solidFill>
                  <a:srgbClr val="2A2742"/>
                </a:solidFill>
                <a:latin typeface="Arimo" pitchFamily="34" charset="0"/>
                <a:ea typeface="Arimo" pitchFamily="34" charset="-122"/>
                <a:cs typeface="Arimo" pitchFamily="34" charset="-120"/>
              </a:rPr>
              <a:t>Discuss the concept of implied license. Consider factors such as duration of practice, lack of objection, and social norms in the neighbourhood.</a:t>
            </a:r>
            <a:endParaRPr lang="en-US" sz="1350" dirty="0"/>
          </a:p>
        </p:txBody>
      </p:sp>
      <p:sp>
        <p:nvSpPr>
          <p:cNvPr id="15" name="Shape 12"/>
          <p:cNvSpPr/>
          <p:nvPr/>
        </p:nvSpPr>
        <p:spPr>
          <a:xfrm>
            <a:off x="6529745" y="5398175"/>
            <a:ext cx="609243" cy="22860"/>
          </a:xfrm>
          <a:prstGeom prst="roundRect">
            <a:avLst>
              <a:gd name="adj" fmla="val 319872"/>
            </a:avLst>
          </a:prstGeom>
          <a:solidFill>
            <a:srgbClr val="BDB8DF"/>
          </a:solidFill>
          <a:ln/>
        </p:spPr>
        <p:txBody>
          <a:bodyPr/>
          <a:lstStyle/>
          <a:p>
            <a:endParaRPr lang="en-GB"/>
          </a:p>
        </p:txBody>
      </p:sp>
      <p:sp>
        <p:nvSpPr>
          <p:cNvPr id="16" name="Shape 13"/>
          <p:cNvSpPr/>
          <p:nvPr/>
        </p:nvSpPr>
        <p:spPr>
          <a:xfrm>
            <a:off x="6160889" y="5213747"/>
            <a:ext cx="391716" cy="391716"/>
          </a:xfrm>
          <a:prstGeom prst="roundRect">
            <a:avLst>
              <a:gd name="adj" fmla="val 18667"/>
            </a:avLst>
          </a:prstGeom>
          <a:solidFill>
            <a:srgbClr val="E9E6FA"/>
          </a:solidFill>
          <a:ln w="7620">
            <a:solidFill>
              <a:srgbClr val="BDB8DF"/>
            </a:solidFill>
            <a:prstDash val="solid"/>
          </a:ln>
        </p:spPr>
        <p:txBody>
          <a:bodyPr/>
          <a:lstStyle/>
          <a:p>
            <a:endParaRPr lang="en-GB"/>
          </a:p>
        </p:txBody>
      </p:sp>
      <p:sp>
        <p:nvSpPr>
          <p:cNvPr id="17" name="Text 14"/>
          <p:cNvSpPr/>
          <p:nvPr/>
        </p:nvSpPr>
        <p:spPr>
          <a:xfrm>
            <a:off x="6282452" y="5278993"/>
            <a:ext cx="148590" cy="261104"/>
          </a:xfrm>
          <a:prstGeom prst="rect">
            <a:avLst/>
          </a:prstGeom>
          <a:noFill/>
          <a:ln/>
        </p:spPr>
        <p:txBody>
          <a:bodyPr wrap="none" lIns="0" tIns="0" rIns="0" bIns="0" rtlCol="0" anchor="t"/>
          <a:lstStyle/>
          <a:p>
            <a:pPr marL="0" indent="0" algn="ctr">
              <a:lnSpc>
                <a:spcPts val="2050"/>
              </a:lnSpc>
              <a:buNone/>
            </a:pPr>
            <a:r>
              <a:rPr lang="en-US" sz="2050" b="1" dirty="0">
                <a:solidFill>
                  <a:srgbClr val="2A2742"/>
                </a:solidFill>
                <a:latin typeface="Outfit Extra Bold" pitchFamily="34" charset="0"/>
                <a:ea typeface="Outfit Extra Bold" pitchFamily="34" charset="-122"/>
                <a:cs typeface="Outfit Extra Bold" pitchFamily="34" charset="-120"/>
              </a:rPr>
              <a:t>3</a:t>
            </a:r>
            <a:endParaRPr lang="en-US" sz="2050" dirty="0"/>
          </a:p>
        </p:txBody>
      </p:sp>
      <p:sp>
        <p:nvSpPr>
          <p:cNvPr id="18" name="Text 15"/>
          <p:cNvSpPr/>
          <p:nvPr/>
        </p:nvSpPr>
        <p:spPr>
          <a:xfrm>
            <a:off x="7314248" y="5191958"/>
            <a:ext cx="2176224" cy="272058"/>
          </a:xfrm>
          <a:prstGeom prst="rect">
            <a:avLst/>
          </a:prstGeom>
          <a:noFill/>
          <a:ln/>
        </p:spPr>
        <p:txBody>
          <a:bodyPr wrap="none" lIns="0" tIns="0" rIns="0" bIns="0" rtlCol="0" anchor="t"/>
          <a:lstStyle/>
          <a:p>
            <a:pPr marL="0" indent="0" algn="l">
              <a:lnSpc>
                <a:spcPts val="2100"/>
              </a:lnSpc>
              <a:buNone/>
            </a:pPr>
            <a:r>
              <a:rPr lang="en-US" sz="1700" b="1" dirty="0">
                <a:solidFill>
                  <a:srgbClr val="2A2742"/>
                </a:solidFill>
                <a:latin typeface="Outfit Extra Bold" pitchFamily="34" charset="0"/>
                <a:ea typeface="Outfit Extra Bold" pitchFamily="34" charset="-122"/>
                <a:cs typeface="Outfit Extra Bold" pitchFamily="34" charset="-120"/>
              </a:rPr>
              <a:t>Complication</a:t>
            </a:r>
            <a:endParaRPr lang="en-US" sz="1700" dirty="0"/>
          </a:p>
        </p:txBody>
      </p:sp>
      <p:sp>
        <p:nvSpPr>
          <p:cNvPr id="19" name="Text 16"/>
          <p:cNvSpPr/>
          <p:nvPr/>
        </p:nvSpPr>
        <p:spPr>
          <a:xfrm>
            <a:off x="7314248" y="5568434"/>
            <a:ext cx="6706910" cy="556974"/>
          </a:xfrm>
          <a:prstGeom prst="rect">
            <a:avLst/>
          </a:prstGeom>
          <a:noFill/>
          <a:ln/>
        </p:spPr>
        <p:txBody>
          <a:bodyPr wrap="square" lIns="0" tIns="0" rIns="0" bIns="0" rtlCol="0" anchor="t"/>
          <a:lstStyle/>
          <a:p>
            <a:pPr marL="0" indent="0" algn="l">
              <a:lnSpc>
                <a:spcPts val="2150"/>
              </a:lnSpc>
              <a:buNone/>
            </a:pPr>
            <a:r>
              <a:rPr lang="en-US" sz="1350" dirty="0">
                <a:solidFill>
                  <a:srgbClr val="2A2742"/>
                </a:solidFill>
                <a:latin typeface="Arimo" pitchFamily="34" charset="0"/>
                <a:ea typeface="Arimo" pitchFamily="34" charset="-122"/>
                <a:cs typeface="Arimo" pitchFamily="34" charset="-120"/>
              </a:rPr>
              <a:t>The neighbour suddenly objects and accuses the homeowner of trespass. Analyse how this changes the legal situation.</a:t>
            </a:r>
            <a:endParaRPr lang="en-US" sz="1350" dirty="0"/>
          </a:p>
        </p:txBody>
      </p:sp>
      <p:sp>
        <p:nvSpPr>
          <p:cNvPr id="20" name="Shape 17"/>
          <p:cNvSpPr/>
          <p:nvPr/>
        </p:nvSpPr>
        <p:spPr>
          <a:xfrm>
            <a:off x="6529745" y="6853833"/>
            <a:ext cx="609243" cy="22860"/>
          </a:xfrm>
          <a:prstGeom prst="roundRect">
            <a:avLst>
              <a:gd name="adj" fmla="val 319872"/>
            </a:avLst>
          </a:prstGeom>
          <a:solidFill>
            <a:srgbClr val="BDB8DF"/>
          </a:solidFill>
          <a:ln/>
        </p:spPr>
        <p:txBody>
          <a:bodyPr/>
          <a:lstStyle/>
          <a:p>
            <a:endParaRPr lang="en-GB"/>
          </a:p>
        </p:txBody>
      </p:sp>
      <p:sp>
        <p:nvSpPr>
          <p:cNvPr id="21" name="Shape 18"/>
          <p:cNvSpPr/>
          <p:nvPr/>
        </p:nvSpPr>
        <p:spPr>
          <a:xfrm>
            <a:off x="6160889" y="6669405"/>
            <a:ext cx="391716" cy="391716"/>
          </a:xfrm>
          <a:prstGeom prst="roundRect">
            <a:avLst>
              <a:gd name="adj" fmla="val 18667"/>
            </a:avLst>
          </a:prstGeom>
          <a:solidFill>
            <a:srgbClr val="E9E6FA"/>
          </a:solidFill>
          <a:ln w="7620">
            <a:solidFill>
              <a:srgbClr val="BDB8DF"/>
            </a:solidFill>
            <a:prstDash val="solid"/>
          </a:ln>
        </p:spPr>
        <p:txBody>
          <a:bodyPr/>
          <a:lstStyle/>
          <a:p>
            <a:endParaRPr lang="en-GB"/>
          </a:p>
        </p:txBody>
      </p:sp>
      <p:sp>
        <p:nvSpPr>
          <p:cNvPr id="22" name="Text 19"/>
          <p:cNvSpPr/>
          <p:nvPr/>
        </p:nvSpPr>
        <p:spPr>
          <a:xfrm>
            <a:off x="6276618" y="6734651"/>
            <a:ext cx="160139" cy="261104"/>
          </a:xfrm>
          <a:prstGeom prst="rect">
            <a:avLst/>
          </a:prstGeom>
          <a:noFill/>
          <a:ln/>
        </p:spPr>
        <p:txBody>
          <a:bodyPr wrap="none" lIns="0" tIns="0" rIns="0" bIns="0" rtlCol="0" anchor="t"/>
          <a:lstStyle/>
          <a:p>
            <a:pPr marL="0" indent="0" algn="ctr">
              <a:lnSpc>
                <a:spcPts val="2050"/>
              </a:lnSpc>
              <a:buNone/>
            </a:pPr>
            <a:r>
              <a:rPr lang="en-US" sz="2050" b="1" dirty="0">
                <a:solidFill>
                  <a:srgbClr val="2A2742"/>
                </a:solidFill>
                <a:latin typeface="Outfit Extra Bold" pitchFamily="34" charset="0"/>
                <a:ea typeface="Outfit Extra Bold" pitchFamily="34" charset="-122"/>
                <a:cs typeface="Outfit Extra Bold" pitchFamily="34" charset="-120"/>
              </a:rPr>
              <a:t>4</a:t>
            </a:r>
            <a:endParaRPr lang="en-US" sz="2050" dirty="0"/>
          </a:p>
        </p:txBody>
      </p:sp>
      <p:sp>
        <p:nvSpPr>
          <p:cNvPr id="23" name="Text 20"/>
          <p:cNvSpPr/>
          <p:nvPr/>
        </p:nvSpPr>
        <p:spPr>
          <a:xfrm>
            <a:off x="7314248" y="6647617"/>
            <a:ext cx="2176224" cy="272058"/>
          </a:xfrm>
          <a:prstGeom prst="rect">
            <a:avLst/>
          </a:prstGeom>
          <a:noFill/>
          <a:ln/>
        </p:spPr>
        <p:txBody>
          <a:bodyPr wrap="none" lIns="0" tIns="0" rIns="0" bIns="0" rtlCol="0" anchor="t"/>
          <a:lstStyle/>
          <a:p>
            <a:pPr marL="0" indent="0" algn="l">
              <a:lnSpc>
                <a:spcPts val="2100"/>
              </a:lnSpc>
              <a:buNone/>
            </a:pPr>
            <a:r>
              <a:rPr lang="en-US" sz="1700" b="1" dirty="0">
                <a:solidFill>
                  <a:srgbClr val="2A2742"/>
                </a:solidFill>
                <a:latin typeface="Outfit Extra Bold" pitchFamily="34" charset="0"/>
                <a:ea typeface="Outfit Extra Bold" pitchFamily="34" charset="-122"/>
                <a:cs typeface="Outfit Extra Bold" pitchFamily="34" charset="-120"/>
              </a:rPr>
              <a:t>Legal Strategies</a:t>
            </a:r>
            <a:endParaRPr lang="en-US" sz="1700" dirty="0"/>
          </a:p>
        </p:txBody>
      </p:sp>
      <p:sp>
        <p:nvSpPr>
          <p:cNvPr id="24" name="Text 21"/>
          <p:cNvSpPr/>
          <p:nvPr/>
        </p:nvSpPr>
        <p:spPr>
          <a:xfrm>
            <a:off x="7314248" y="7024092"/>
            <a:ext cx="6706910" cy="556974"/>
          </a:xfrm>
          <a:prstGeom prst="rect">
            <a:avLst/>
          </a:prstGeom>
          <a:noFill/>
          <a:ln/>
        </p:spPr>
        <p:txBody>
          <a:bodyPr wrap="square" lIns="0" tIns="0" rIns="0" bIns="0" rtlCol="0" anchor="t"/>
          <a:lstStyle/>
          <a:p>
            <a:pPr marL="0" indent="0" algn="l">
              <a:lnSpc>
                <a:spcPts val="2150"/>
              </a:lnSpc>
              <a:buNone/>
            </a:pPr>
            <a:r>
              <a:rPr lang="en-US" sz="1350" dirty="0">
                <a:solidFill>
                  <a:srgbClr val="2A2742"/>
                </a:solidFill>
                <a:latin typeface="Arimo" pitchFamily="34" charset="0"/>
                <a:ea typeface="Arimo" pitchFamily="34" charset="-122"/>
                <a:cs typeface="Arimo" pitchFamily="34" charset="-120"/>
              </a:rPr>
              <a:t>Explore possible defenses for the homeowner and potential arguments for the objecting neighbour. Consider how different jurisdictions might view this case.</a:t>
            </a:r>
            <a:endParaRPr lang="en-US" sz="13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22948" y="683300"/>
            <a:ext cx="7698105" cy="1291114"/>
          </a:xfrm>
          <a:prstGeom prst="rect">
            <a:avLst/>
          </a:prstGeom>
          <a:noFill/>
          <a:ln/>
        </p:spPr>
        <p:txBody>
          <a:bodyPr wrap="square" lIns="0" tIns="0" rIns="0" bIns="0" rtlCol="0" anchor="t"/>
          <a:lstStyle/>
          <a:p>
            <a:pPr marL="0" indent="0">
              <a:lnSpc>
                <a:spcPts val="5050"/>
              </a:lnSpc>
              <a:buNone/>
            </a:pPr>
            <a:r>
              <a:rPr lang="en-US" sz="4050" b="1" dirty="0">
                <a:solidFill>
                  <a:srgbClr val="231971"/>
                </a:solidFill>
                <a:latin typeface="Outfit Extra Bold" pitchFamily="34" charset="0"/>
                <a:ea typeface="Outfit Extra Bold" pitchFamily="34" charset="-122"/>
                <a:cs typeface="Outfit Extra Bold" pitchFamily="34" charset="-120"/>
              </a:rPr>
              <a:t>Interactive Session: Hypothetical Example 4</a:t>
            </a:r>
            <a:endParaRPr lang="en-US" sz="4050" dirty="0"/>
          </a:p>
        </p:txBody>
      </p:sp>
      <p:sp>
        <p:nvSpPr>
          <p:cNvPr id="4" name="Shape 1"/>
          <p:cNvSpPr/>
          <p:nvPr/>
        </p:nvSpPr>
        <p:spPr>
          <a:xfrm>
            <a:off x="722948" y="2284214"/>
            <a:ext cx="3745825" cy="2527697"/>
          </a:xfrm>
          <a:prstGeom prst="roundRect">
            <a:avLst>
              <a:gd name="adj" fmla="val 3432"/>
            </a:avLst>
          </a:prstGeom>
          <a:solidFill>
            <a:srgbClr val="E9E6FA"/>
          </a:solidFill>
          <a:ln w="7620">
            <a:solidFill>
              <a:srgbClr val="BDB8DF"/>
            </a:solidFill>
            <a:prstDash val="solid"/>
          </a:ln>
        </p:spPr>
        <p:txBody>
          <a:bodyPr/>
          <a:lstStyle/>
          <a:p>
            <a:endParaRPr lang="en-GB"/>
          </a:p>
        </p:txBody>
      </p:sp>
      <p:sp>
        <p:nvSpPr>
          <p:cNvPr id="5" name="Text 2"/>
          <p:cNvSpPr/>
          <p:nvPr/>
        </p:nvSpPr>
        <p:spPr>
          <a:xfrm>
            <a:off x="937141" y="2498408"/>
            <a:ext cx="2582108" cy="322778"/>
          </a:xfrm>
          <a:prstGeom prst="rect">
            <a:avLst/>
          </a:prstGeom>
          <a:noFill/>
          <a:ln/>
        </p:spPr>
        <p:txBody>
          <a:bodyPr wrap="none" lIns="0" tIns="0" rIns="0" bIns="0" rtlCol="0" anchor="t"/>
          <a:lstStyle/>
          <a:p>
            <a:pPr marL="0" indent="0">
              <a:lnSpc>
                <a:spcPts val="2500"/>
              </a:lnSpc>
              <a:buNone/>
            </a:pPr>
            <a:r>
              <a:rPr lang="en-US" sz="2000" b="1" dirty="0">
                <a:solidFill>
                  <a:srgbClr val="2A2742"/>
                </a:solidFill>
                <a:latin typeface="Outfit Extra Bold" pitchFamily="34" charset="0"/>
                <a:ea typeface="Outfit Extra Bold" pitchFamily="34" charset="-122"/>
                <a:cs typeface="Outfit Extra Bold" pitchFamily="34" charset="-120"/>
              </a:rPr>
              <a:t>Scenario</a:t>
            </a:r>
            <a:endParaRPr lang="en-US" sz="2000" dirty="0"/>
          </a:p>
        </p:txBody>
      </p:sp>
      <p:sp>
        <p:nvSpPr>
          <p:cNvPr id="6" name="Text 3"/>
          <p:cNvSpPr/>
          <p:nvPr/>
        </p:nvSpPr>
        <p:spPr>
          <a:xfrm>
            <a:off x="937141" y="2945130"/>
            <a:ext cx="3317438" cy="1652588"/>
          </a:xfrm>
          <a:prstGeom prst="rect">
            <a:avLst/>
          </a:prstGeom>
          <a:noFill/>
          <a:ln/>
        </p:spPr>
        <p:txBody>
          <a:bodyPr wrap="square" lIns="0" tIns="0" rIns="0" bIns="0" rtlCol="0" anchor="t"/>
          <a:lstStyle/>
          <a:p>
            <a:pPr marL="0" indent="0">
              <a:lnSpc>
                <a:spcPts val="2600"/>
              </a:lnSpc>
              <a:buNone/>
            </a:pPr>
            <a:r>
              <a:rPr lang="en-US" sz="1600" dirty="0">
                <a:solidFill>
                  <a:srgbClr val="2A2742"/>
                </a:solidFill>
                <a:latin typeface="Arimo" pitchFamily="34" charset="0"/>
                <a:ea typeface="Arimo" pitchFamily="34" charset="-122"/>
                <a:cs typeface="Arimo" pitchFamily="34" charset="-120"/>
              </a:rPr>
              <a:t>Police enter a private home without a warrant, claiming they heard cries for help. They find evidence of a different crime but no one in distress.</a:t>
            </a:r>
            <a:endParaRPr lang="en-US" sz="1600" dirty="0"/>
          </a:p>
        </p:txBody>
      </p:sp>
      <p:sp>
        <p:nvSpPr>
          <p:cNvPr id="7" name="Shape 4"/>
          <p:cNvSpPr/>
          <p:nvPr/>
        </p:nvSpPr>
        <p:spPr>
          <a:xfrm>
            <a:off x="4675346" y="2284214"/>
            <a:ext cx="3745825" cy="2527697"/>
          </a:xfrm>
          <a:prstGeom prst="roundRect">
            <a:avLst>
              <a:gd name="adj" fmla="val 3432"/>
            </a:avLst>
          </a:prstGeom>
          <a:solidFill>
            <a:srgbClr val="E9E6FA"/>
          </a:solidFill>
          <a:ln w="7620">
            <a:solidFill>
              <a:srgbClr val="BDB8DF"/>
            </a:solidFill>
            <a:prstDash val="solid"/>
          </a:ln>
        </p:spPr>
        <p:txBody>
          <a:bodyPr/>
          <a:lstStyle/>
          <a:p>
            <a:endParaRPr lang="en-GB"/>
          </a:p>
        </p:txBody>
      </p:sp>
      <p:sp>
        <p:nvSpPr>
          <p:cNvPr id="8" name="Text 5"/>
          <p:cNvSpPr/>
          <p:nvPr/>
        </p:nvSpPr>
        <p:spPr>
          <a:xfrm>
            <a:off x="4889540" y="2498408"/>
            <a:ext cx="2582108" cy="322778"/>
          </a:xfrm>
          <a:prstGeom prst="rect">
            <a:avLst/>
          </a:prstGeom>
          <a:noFill/>
          <a:ln/>
        </p:spPr>
        <p:txBody>
          <a:bodyPr wrap="none" lIns="0" tIns="0" rIns="0" bIns="0" rtlCol="0" anchor="t"/>
          <a:lstStyle/>
          <a:p>
            <a:pPr marL="0" indent="0">
              <a:lnSpc>
                <a:spcPts val="2500"/>
              </a:lnSpc>
              <a:buNone/>
            </a:pPr>
            <a:r>
              <a:rPr lang="en-US" sz="2000" b="1" dirty="0">
                <a:solidFill>
                  <a:srgbClr val="2A2742"/>
                </a:solidFill>
                <a:latin typeface="Outfit Extra Bold" pitchFamily="34" charset="0"/>
                <a:ea typeface="Outfit Extra Bold" pitchFamily="34" charset="-122"/>
                <a:cs typeface="Outfit Extra Bold" pitchFamily="34" charset="-120"/>
              </a:rPr>
              <a:t>Legal Issues</a:t>
            </a:r>
            <a:endParaRPr lang="en-US" sz="2000" dirty="0"/>
          </a:p>
        </p:txBody>
      </p:sp>
      <p:sp>
        <p:nvSpPr>
          <p:cNvPr id="9" name="Text 6"/>
          <p:cNvSpPr/>
          <p:nvPr/>
        </p:nvSpPr>
        <p:spPr>
          <a:xfrm>
            <a:off x="4889540" y="2945130"/>
            <a:ext cx="3317438" cy="1652588"/>
          </a:xfrm>
          <a:prstGeom prst="rect">
            <a:avLst/>
          </a:prstGeom>
          <a:noFill/>
          <a:ln/>
        </p:spPr>
        <p:txBody>
          <a:bodyPr wrap="square" lIns="0" tIns="0" rIns="0" bIns="0" rtlCol="0" anchor="t"/>
          <a:lstStyle/>
          <a:p>
            <a:pPr marL="0" indent="0">
              <a:lnSpc>
                <a:spcPts val="2600"/>
              </a:lnSpc>
              <a:buNone/>
            </a:pPr>
            <a:r>
              <a:rPr lang="en-US" sz="1600" dirty="0">
                <a:solidFill>
                  <a:srgbClr val="2A2742"/>
                </a:solidFill>
                <a:latin typeface="Arimo" pitchFamily="34" charset="0"/>
                <a:ea typeface="Arimo" pitchFamily="34" charset="-122"/>
                <a:cs typeface="Arimo" pitchFamily="34" charset="-120"/>
              </a:rPr>
              <a:t>Examine the limits of police authority and the necessity defense. Discuss the admissibility of evidence found during potentially unlawful entry.</a:t>
            </a:r>
            <a:endParaRPr lang="en-US" sz="1600" dirty="0"/>
          </a:p>
        </p:txBody>
      </p:sp>
      <p:sp>
        <p:nvSpPr>
          <p:cNvPr id="10" name="Shape 7"/>
          <p:cNvSpPr/>
          <p:nvPr/>
        </p:nvSpPr>
        <p:spPr>
          <a:xfrm>
            <a:off x="722948" y="5018484"/>
            <a:ext cx="3745825" cy="2527697"/>
          </a:xfrm>
          <a:prstGeom prst="roundRect">
            <a:avLst>
              <a:gd name="adj" fmla="val 3432"/>
            </a:avLst>
          </a:prstGeom>
          <a:solidFill>
            <a:srgbClr val="E9E6FA"/>
          </a:solidFill>
          <a:ln w="7620">
            <a:solidFill>
              <a:srgbClr val="BDB8DF"/>
            </a:solidFill>
            <a:prstDash val="solid"/>
          </a:ln>
        </p:spPr>
        <p:txBody>
          <a:bodyPr/>
          <a:lstStyle/>
          <a:p>
            <a:endParaRPr lang="en-GB"/>
          </a:p>
        </p:txBody>
      </p:sp>
      <p:sp>
        <p:nvSpPr>
          <p:cNvPr id="11" name="Text 8"/>
          <p:cNvSpPr/>
          <p:nvPr/>
        </p:nvSpPr>
        <p:spPr>
          <a:xfrm>
            <a:off x="937141" y="5232678"/>
            <a:ext cx="2582108" cy="322778"/>
          </a:xfrm>
          <a:prstGeom prst="rect">
            <a:avLst/>
          </a:prstGeom>
          <a:noFill/>
          <a:ln/>
        </p:spPr>
        <p:txBody>
          <a:bodyPr wrap="none" lIns="0" tIns="0" rIns="0" bIns="0" rtlCol="0" anchor="t"/>
          <a:lstStyle/>
          <a:p>
            <a:pPr marL="0" indent="0">
              <a:lnSpc>
                <a:spcPts val="2500"/>
              </a:lnSpc>
              <a:buNone/>
            </a:pPr>
            <a:r>
              <a:rPr lang="en-US" sz="2000" b="1" dirty="0">
                <a:solidFill>
                  <a:srgbClr val="2A2742"/>
                </a:solidFill>
                <a:latin typeface="Outfit Extra Bold" pitchFamily="34" charset="0"/>
                <a:ea typeface="Outfit Extra Bold" pitchFamily="34" charset="-122"/>
                <a:cs typeface="Outfit Extra Bold" pitchFamily="34" charset="-120"/>
              </a:rPr>
              <a:t>Comparative Law</a:t>
            </a:r>
            <a:endParaRPr lang="en-US" sz="2000" dirty="0"/>
          </a:p>
        </p:txBody>
      </p:sp>
      <p:sp>
        <p:nvSpPr>
          <p:cNvPr id="12" name="Text 9"/>
          <p:cNvSpPr/>
          <p:nvPr/>
        </p:nvSpPr>
        <p:spPr>
          <a:xfrm>
            <a:off x="937141" y="5679400"/>
            <a:ext cx="3317438" cy="1652588"/>
          </a:xfrm>
          <a:prstGeom prst="rect">
            <a:avLst/>
          </a:prstGeom>
          <a:noFill/>
          <a:ln/>
        </p:spPr>
        <p:txBody>
          <a:bodyPr wrap="square" lIns="0" tIns="0" rIns="0" bIns="0" rtlCol="0" anchor="t"/>
          <a:lstStyle/>
          <a:p>
            <a:pPr marL="0" indent="0">
              <a:lnSpc>
                <a:spcPts val="2600"/>
              </a:lnSpc>
              <a:buNone/>
            </a:pPr>
            <a:r>
              <a:rPr lang="en-US" sz="1600" dirty="0">
                <a:solidFill>
                  <a:srgbClr val="2A2742"/>
                </a:solidFill>
                <a:latin typeface="Arimo" pitchFamily="34" charset="0"/>
                <a:ea typeface="Arimo" pitchFamily="34" charset="-122"/>
                <a:cs typeface="Arimo" pitchFamily="34" charset="-120"/>
              </a:rPr>
              <a:t>Compare how this scenario might be treated under Hong Kong law versus English law. Consider relevant ordinances and case precedents.</a:t>
            </a:r>
            <a:endParaRPr lang="en-US" sz="1600" dirty="0"/>
          </a:p>
        </p:txBody>
      </p:sp>
      <p:sp>
        <p:nvSpPr>
          <p:cNvPr id="13" name="Shape 10"/>
          <p:cNvSpPr/>
          <p:nvPr/>
        </p:nvSpPr>
        <p:spPr>
          <a:xfrm>
            <a:off x="4675346" y="5018484"/>
            <a:ext cx="3745825" cy="2527697"/>
          </a:xfrm>
          <a:prstGeom prst="roundRect">
            <a:avLst>
              <a:gd name="adj" fmla="val 3432"/>
            </a:avLst>
          </a:prstGeom>
          <a:solidFill>
            <a:srgbClr val="E9E6FA"/>
          </a:solidFill>
          <a:ln w="7620">
            <a:solidFill>
              <a:srgbClr val="BDB8DF"/>
            </a:solidFill>
            <a:prstDash val="solid"/>
          </a:ln>
        </p:spPr>
        <p:txBody>
          <a:bodyPr/>
          <a:lstStyle/>
          <a:p>
            <a:endParaRPr lang="en-GB"/>
          </a:p>
        </p:txBody>
      </p:sp>
      <p:sp>
        <p:nvSpPr>
          <p:cNvPr id="14" name="Text 11"/>
          <p:cNvSpPr/>
          <p:nvPr/>
        </p:nvSpPr>
        <p:spPr>
          <a:xfrm>
            <a:off x="4889540" y="5232678"/>
            <a:ext cx="2722007" cy="322778"/>
          </a:xfrm>
          <a:prstGeom prst="rect">
            <a:avLst/>
          </a:prstGeom>
          <a:noFill/>
          <a:ln/>
        </p:spPr>
        <p:txBody>
          <a:bodyPr wrap="none" lIns="0" tIns="0" rIns="0" bIns="0" rtlCol="0" anchor="t"/>
          <a:lstStyle/>
          <a:p>
            <a:pPr marL="0" indent="0">
              <a:lnSpc>
                <a:spcPts val="2500"/>
              </a:lnSpc>
              <a:buNone/>
            </a:pPr>
            <a:r>
              <a:rPr lang="en-US" sz="2000" b="1" dirty="0">
                <a:solidFill>
                  <a:srgbClr val="2A2742"/>
                </a:solidFill>
                <a:latin typeface="Outfit Extra Bold" pitchFamily="34" charset="0"/>
                <a:ea typeface="Outfit Extra Bold" pitchFamily="34" charset="-122"/>
                <a:cs typeface="Outfit Extra Bold" pitchFamily="34" charset="-120"/>
              </a:rPr>
              <a:t>Ethical Considerations</a:t>
            </a:r>
            <a:endParaRPr lang="en-US" sz="2000" dirty="0"/>
          </a:p>
        </p:txBody>
      </p:sp>
      <p:sp>
        <p:nvSpPr>
          <p:cNvPr id="15" name="Text 12"/>
          <p:cNvSpPr/>
          <p:nvPr/>
        </p:nvSpPr>
        <p:spPr>
          <a:xfrm>
            <a:off x="4889540" y="5679400"/>
            <a:ext cx="3317438" cy="1652588"/>
          </a:xfrm>
          <a:prstGeom prst="rect">
            <a:avLst/>
          </a:prstGeom>
          <a:noFill/>
          <a:ln/>
        </p:spPr>
        <p:txBody>
          <a:bodyPr wrap="square" lIns="0" tIns="0" rIns="0" bIns="0" rtlCol="0" anchor="t"/>
          <a:lstStyle/>
          <a:p>
            <a:pPr marL="0" indent="0">
              <a:lnSpc>
                <a:spcPts val="2600"/>
              </a:lnSpc>
              <a:buNone/>
            </a:pPr>
            <a:r>
              <a:rPr lang="en-US" sz="1600" dirty="0">
                <a:solidFill>
                  <a:srgbClr val="2A2742"/>
                </a:solidFill>
                <a:latin typeface="Arimo" pitchFamily="34" charset="0"/>
                <a:ea typeface="Arimo" pitchFamily="34" charset="-122"/>
                <a:cs typeface="Arimo" pitchFamily="34" charset="-120"/>
              </a:rPr>
              <a:t>Debate the balance between public safety and individual privacy rights. Discuss potential consequences of strict vs. lenient interpretations of police authority.</a:t>
            </a:r>
            <a:endParaRPr lang="en-US" sz="1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Text 0"/>
          <p:cNvSpPr/>
          <p:nvPr/>
        </p:nvSpPr>
        <p:spPr>
          <a:xfrm>
            <a:off x="793790" y="1632704"/>
            <a:ext cx="11560135" cy="708779"/>
          </a:xfrm>
          <a:prstGeom prst="rect">
            <a:avLst/>
          </a:prstGeom>
          <a:noFill/>
          <a:ln/>
        </p:spPr>
        <p:txBody>
          <a:bodyPr wrap="none" lIns="0" tIns="0" rIns="0" bIns="0" rtlCol="0" anchor="t"/>
          <a:lstStyle/>
          <a:p>
            <a:pPr marL="0" indent="0">
              <a:lnSpc>
                <a:spcPts val="5550"/>
              </a:lnSpc>
              <a:buNone/>
            </a:pPr>
            <a:r>
              <a:rPr lang="en-US" sz="4450" b="1" dirty="0">
                <a:solidFill>
                  <a:srgbClr val="231971"/>
                </a:solidFill>
                <a:latin typeface="Outfit Extra Bold" pitchFamily="34" charset="0"/>
                <a:ea typeface="Outfit Extra Bold" pitchFamily="34" charset="-122"/>
                <a:cs typeface="Outfit Extra Bold" pitchFamily="34" charset="-120"/>
              </a:rPr>
              <a:t>Interactive Session: Hypothetical Example 5</a:t>
            </a:r>
            <a:endParaRPr lang="en-US" sz="4450" dirty="0"/>
          </a:p>
        </p:txBody>
      </p:sp>
      <p:sp>
        <p:nvSpPr>
          <p:cNvPr id="3" name="Text 1"/>
          <p:cNvSpPr/>
          <p:nvPr/>
        </p:nvSpPr>
        <p:spPr>
          <a:xfrm>
            <a:off x="793790" y="2908459"/>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231971"/>
                </a:solidFill>
                <a:latin typeface="Outfit Extra Bold" pitchFamily="34" charset="0"/>
                <a:ea typeface="Outfit Extra Bold" pitchFamily="34" charset="-122"/>
                <a:cs typeface="Outfit Extra Bold" pitchFamily="34" charset="-120"/>
              </a:rPr>
              <a:t>Scenario</a:t>
            </a:r>
            <a:endParaRPr lang="en-US" sz="2200" dirty="0"/>
          </a:p>
        </p:txBody>
      </p:sp>
      <p:sp>
        <p:nvSpPr>
          <p:cNvPr id="4" name="Text 2"/>
          <p:cNvSpPr/>
          <p:nvPr/>
        </p:nvSpPr>
        <p:spPr>
          <a:xfrm>
            <a:off x="793790" y="3489603"/>
            <a:ext cx="3978116" cy="2540318"/>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A utility company worker enters private property to repair underground cables without prior notice to the homeowner. The repair requires digging up part of the garden. The homeowner returns to find the work in progress and objects to the intrusion.</a:t>
            </a:r>
            <a:endParaRPr lang="en-US" sz="1750" dirty="0"/>
          </a:p>
        </p:txBody>
      </p:sp>
      <p:sp>
        <p:nvSpPr>
          <p:cNvPr id="5" name="Text 3"/>
          <p:cNvSpPr/>
          <p:nvPr/>
        </p:nvSpPr>
        <p:spPr>
          <a:xfrm>
            <a:off x="5332928" y="2908459"/>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231971"/>
                </a:solidFill>
                <a:latin typeface="Outfit Extra Bold" pitchFamily="34" charset="0"/>
                <a:ea typeface="Outfit Extra Bold" pitchFamily="34" charset="-122"/>
                <a:cs typeface="Outfit Extra Bold" pitchFamily="34" charset="-120"/>
              </a:rPr>
              <a:t>Legal Analysis</a:t>
            </a:r>
            <a:endParaRPr lang="en-US" sz="2200" dirty="0"/>
          </a:p>
        </p:txBody>
      </p:sp>
      <p:sp>
        <p:nvSpPr>
          <p:cNvPr id="6" name="Text 4"/>
          <p:cNvSpPr/>
          <p:nvPr/>
        </p:nvSpPr>
        <p:spPr>
          <a:xfrm>
            <a:off x="5332928" y="3489603"/>
            <a:ext cx="3978116" cy="2903220"/>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Examine the concept of lawful authority in this context. Consider relevant utility company rights and obligations. Discuss the balance between public service needs and private property rights. Analyse the importance of notice and potential compensation for damage.</a:t>
            </a:r>
            <a:endParaRPr lang="en-US" sz="1750" dirty="0"/>
          </a:p>
        </p:txBody>
      </p:sp>
      <p:sp>
        <p:nvSpPr>
          <p:cNvPr id="7" name="Text 5"/>
          <p:cNvSpPr/>
          <p:nvPr/>
        </p:nvSpPr>
        <p:spPr>
          <a:xfrm>
            <a:off x="9872067" y="2908459"/>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231971"/>
                </a:solidFill>
                <a:latin typeface="Outfit Extra Bold" pitchFamily="34" charset="0"/>
                <a:ea typeface="Outfit Extra Bold" pitchFamily="34" charset="-122"/>
                <a:cs typeface="Outfit Extra Bold" pitchFamily="34" charset="-120"/>
              </a:rPr>
              <a:t>Group Activity</a:t>
            </a:r>
            <a:endParaRPr lang="en-US" sz="2200" dirty="0"/>
          </a:p>
        </p:txBody>
      </p:sp>
      <p:sp>
        <p:nvSpPr>
          <p:cNvPr id="8" name="Text 6"/>
          <p:cNvSpPr/>
          <p:nvPr/>
        </p:nvSpPr>
        <p:spPr>
          <a:xfrm>
            <a:off x="9872067" y="3489603"/>
            <a:ext cx="3978116" cy="2903220"/>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Divide participants into roles: utility company representative, homeowner, legal advisor, and local authority. Conduct a mock negotiation or mediation session to resolve the dispute. Consider both legal requirements and practical solutions to balance all interests involved.</a:t>
            </a:r>
            <a:endParaRPr lang="en-US" sz="17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sp>
        <p:nvSpPr>
          <p:cNvPr id="2" name="Text 0"/>
          <p:cNvSpPr/>
          <p:nvPr/>
        </p:nvSpPr>
        <p:spPr>
          <a:xfrm>
            <a:off x="793790" y="868561"/>
            <a:ext cx="13042821" cy="1417558"/>
          </a:xfrm>
          <a:prstGeom prst="rect">
            <a:avLst/>
          </a:prstGeom>
          <a:noFill/>
          <a:ln/>
        </p:spPr>
        <p:txBody>
          <a:bodyPr wrap="square" lIns="0" tIns="0" rIns="0" bIns="0" rtlCol="0" anchor="t"/>
          <a:lstStyle/>
          <a:p>
            <a:pPr marL="0" indent="0">
              <a:lnSpc>
                <a:spcPts val="5550"/>
              </a:lnSpc>
              <a:buNone/>
            </a:pPr>
            <a:r>
              <a:rPr lang="en-US" sz="4450" b="1" dirty="0">
                <a:solidFill>
                  <a:srgbClr val="231971"/>
                </a:solidFill>
                <a:latin typeface="Outfit Extra Bold" pitchFamily="34" charset="0"/>
                <a:ea typeface="Outfit Extra Bold" pitchFamily="34" charset="-122"/>
                <a:cs typeface="Outfit Extra Bold" pitchFamily="34" charset="-120"/>
              </a:rPr>
              <a:t>Conclusion: The Evolving Landscape of Trespass Defenses</a:t>
            </a:r>
            <a:endParaRPr lang="en-US" sz="4450" dirty="0"/>
          </a:p>
        </p:txBody>
      </p:sp>
      <p:sp>
        <p:nvSpPr>
          <p:cNvPr id="3" name="Shape 1"/>
          <p:cNvSpPr/>
          <p:nvPr/>
        </p:nvSpPr>
        <p:spPr>
          <a:xfrm>
            <a:off x="793790" y="2994898"/>
            <a:ext cx="510302" cy="510302"/>
          </a:xfrm>
          <a:prstGeom prst="roundRect">
            <a:avLst>
              <a:gd name="adj" fmla="val 18669"/>
            </a:avLst>
          </a:prstGeom>
          <a:solidFill>
            <a:srgbClr val="E9E6FA"/>
          </a:solidFill>
          <a:ln w="7620">
            <a:solidFill>
              <a:srgbClr val="BDB8DF"/>
            </a:solidFill>
            <a:prstDash val="solid"/>
          </a:ln>
        </p:spPr>
        <p:txBody>
          <a:bodyPr/>
          <a:lstStyle/>
          <a:p>
            <a:endParaRPr lang="en-GB"/>
          </a:p>
        </p:txBody>
      </p:sp>
      <p:sp>
        <p:nvSpPr>
          <p:cNvPr id="4" name="Text 2"/>
          <p:cNvSpPr/>
          <p:nvPr/>
        </p:nvSpPr>
        <p:spPr>
          <a:xfrm>
            <a:off x="982504" y="3079909"/>
            <a:ext cx="132755" cy="340281"/>
          </a:xfrm>
          <a:prstGeom prst="rect">
            <a:avLst/>
          </a:prstGeom>
          <a:noFill/>
          <a:ln/>
        </p:spPr>
        <p:txBody>
          <a:bodyPr wrap="none" lIns="0" tIns="0" rIns="0" bIns="0" rtlCol="0" anchor="t"/>
          <a:lstStyle/>
          <a:p>
            <a:pPr marL="0" indent="0" algn="ctr">
              <a:lnSpc>
                <a:spcPts val="2650"/>
              </a:lnSpc>
              <a:buNone/>
            </a:pPr>
            <a:r>
              <a:rPr lang="en-US" sz="2650" b="1" dirty="0">
                <a:solidFill>
                  <a:srgbClr val="2A2742"/>
                </a:solidFill>
                <a:latin typeface="Outfit Extra Bold" pitchFamily="34" charset="0"/>
                <a:ea typeface="Outfit Extra Bold" pitchFamily="34" charset="-122"/>
                <a:cs typeface="Outfit Extra Bold" pitchFamily="34" charset="-120"/>
              </a:rPr>
              <a:t>1</a:t>
            </a:r>
            <a:endParaRPr lang="en-US" sz="2650" dirty="0"/>
          </a:p>
        </p:txBody>
      </p:sp>
      <p:sp>
        <p:nvSpPr>
          <p:cNvPr id="5" name="Text 3"/>
          <p:cNvSpPr/>
          <p:nvPr/>
        </p:nvSpPr>
        <p:spPr>
          <a:xfrm>
            <a:off x="1530906" y="2994898"/>
            <a:ext cx="4348877"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Dynamic Nature of Property Law</a:t>
            </a:r>
            <a:endParaRPr lang="en-US" sz="2200" dirty="0"/>
          </a:p>
        </p:txBody>
      </p:sp>
      <p:sp>
        <p:nvSpPr>
          <p:cNvPr id="6" name="Text 4"/>
          <p:cNvSpPr/>
          <p:nvPr/>
        </p:nvSpPr>
        <p:spPr>
          <a:xfrm>
            <a:off x="1530906" y="3485317"/>
            <a:ext cx="5670947" cy="1451610"/>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Trespass defenses continue to evolve as society grapples with new challenges in property rights, public interest, and individual liberties. Courts and legislators must constantly balance these competing interests.</a:t>
            </a:r>
            <a:endParaRPr lang="en-US" sz="1750" dirty="0"/>
          </a:p>
        </p:txBody>
      </p:sp>
      <p:sp>
        <p:nvSpPr>
          <p:cNvPr id="7" name="Shape 5"/>
          <p:cNvSpPr/>
          <p:nvPr/>
        </p:nvSpPr>
        <p:spPr>
          <a:xfrm>
            <a:off x="7428667" y="2994898"/>
            <a:ext cx="510302" cy="510302"/>
          </a:xfrm>
          <a:prstGeom prst="roundRect">
            <a:avLst>
              <a:gd name="adj" fmla="val 18669"/>
            </a:avLst>
          </a:prstGeom>
          <a:solidFill>
            <a:srgbClr val="E9E6FA"/>
          </a:solidFill>
          <a:ln w="7620">
            <a:solidFill>
              <a:srgbClr val="BDB8DF"/>
            </a:solidFill>
            <a:prstDash val="solid"/>
          </a:ln>
        </p:spPr>
        <p:txBody>
          <a:bodyPr/>
          <a:lstStyle/>
          <a:p>
            <a:endParaRPr lang="en-GB"/>
          </a:p>
        </p:txBody>
      </p:sp>
      <p:sp>
        <p:nvSpPr>
          <p:cNvPr id="8" name="Text 6"/>
          <p:cNvSpPr/>
          <p:nvPr/>
        </p:nvSpPr>
        <p:spPr>
          <a:xfrm>
            <a:off x="7585829" y="3079909"/>
            <a:ext cx="195977" cy="340281"/>
          </a:xfrm>
          <a:prstGeom prst="rect">
            <a:avLst/>
          </a:prstGeom>
          <a:noFill/>
          <a:ln/>
        </p:spPr>
        <p:txBody>
          <a:bodyPr wrap="none" lIns="0" tIns="0" rIns="0" bIns="0" rtlCol="0" anchor="t"/>
          <a:lstStyle/>
          <a:p>
            <a:pPr marL="0" indent="0" algn="ctr">
              <a:lnSpc>
                <a:spcPts val="2650"/>
              </a:lnSpc>
              <a:buNone/>
            </a:pPr>
            <a:r>
              <a:rPr lang="en-US" sz="2650" b="1" dirty="0">
                <a:solidFill>
                  <a:srgbClr val="2A2742"/>
                </a:solidFill>
                <a:latin typeface="Outfit Extra Bold" pitchFamily="34" charset="0"/>
                <a:ea typeface="Outfit Extra Bold" pitchFamily="34" charset="-122"/>
                <a:cs typeface="Outfit Extra Bold" pitchFamily="34" charset="-120"/>
              </a:rPr>
              <a:t>2</a:t>
            </a:r>
            <a:endParaRPr lang="en-US" sz="2650" dirty="0"/>
          </a:p>
        </p:txBody>
      </p:sp>
      <p:sp>
        <p:nvSpPr>
          <p:cNvPr id="9" name="Text 7"/>
          <p:cNvSpPr/>
          <p:nvPr/>
        </p:nvSpPr>
        <p:spPr>
          <a:xfrm>
            <a:off x="8165783" y="2994898"/>
            <a:ext cx="2937748"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Technological Impacts</a:t>
            </a:r>
            <a:endParaRPr lang="en-US" sz="2200" dirty="0"/>
          </a:p>
        </p:txBody>
      </p:sp>
      <p:sp>
        <p:nvSpPr>
          <p:cNvPr id="10" name="Text 8"/>
          <p:cNvSpPr/>
          <p:nvPr/>
        </p:nvSpPr>
        <p:spPr>
          <a:xfrm>
            <a:off x="8165783" y="3485317"/>
            <a:ext cx="5670947" cy="1451610"/>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Emerging technologies like drones and virtual reality raise new questions about the nature of trespass and appropriate defenses. Future legal frameworks will need to address these novel scenarios.</a:t>
            </a:r>
            <a:endParaRPr lang="en-US" sz="1750" dirty="0"/>
          </a:p>
        </p:txBody>
      </p:sp>
      <p:sp>
        <p:nvSpPr>
          <p:cNvPr id="11" name="Shape 9"/>
          <p:cNvSpPr/>
          <p:nvPr/>
        </p:nvSpPr>
        <p:spPr>
          <a:xfrm>
            <a:off x="793790" y="5418892"/>
            <a:ext cx="510302" cy="510302"/>
          </a:xfrm>
          <a:prstGeom prst="roundRect">
            <a:avLst>
              <a:gd name="adj" fmla="val 18669"/>
            </a:avLst>
          </a:prstGeom>
          <a:solidFill>
            <a:srgbClr val="E9E6FA"/>
          </a:solidFill>
          <a:ln w="7620">
            <a:solidFill>
              <a:srgbClr val="BDB8DF"/>
            </a:solidFill>
            <a:prstDash val="solid"/>
          </a:ln>
        </p:spPr>
        <p:txBody>
          <a:bodyPr/>
          <a:lstStyle/>
          <a:p>
            <a:endParaRPr lang="en-GB"/>
          </a:p>
        </p:txBody>
      </p:sp>
      <p:sp>
        <p:nvSpPr>
          <p:cNvPr id="12" name="Text 10"/>
          <p:cNvSpPr/>
          <p:nvPr/>
        </p:nvSpPr>
        <p:spPr>
          <a:xfrm>
            <a:off x="952143" y="5503902"/>
            <a:ext cx="193596" cy="340281"/>
          </a:xfrm>
          <a:prstGeom prst="rect">
            <a:avLst/>
          </a:prstGeom>
          <a:noFill/>
          <a:ln/>
        </p:spPr>
        <p:txBody>
          <a:bodyPr wrap="none" lIns="0" tIns="0" rIns="0" bIns="0" rtlCol="0" anchor="t"/>
          <a:lstStyle/>
          <a:p>
            <a:pPr marL="0" indent="0" algn="ctr">
              <a:lnSpc>
                <a:spcPts val="2650"/>
              </a:lnSpc>
              <a:buNone/>
            </a:pPr>
            <a:r>
              <a:rPr lang="en-US" sz="2650" b="1" dirty="0">
                <a:solidFill>
                  <a:srgbClr val="2A2742"/>
                </a:solidFill>
                <a:latin typeface="Outfit Extra Bold" pitchFamily="34" charset="0"/>
                <a:ea typeface="Outfit Extra Bold" pitchFamily="34" charset="-122"/>
                <a:cs typeface="Outfit Extra Bold" pitchFamily="34" charset="-120"/>
              </a:rPr>
              <a:t>3</a:t>
            </a:r>
            <a:endParaRPr lang="en-US" sz="2650" dirty="0"/>
          </a:p>
        </p:txBody>
      </p:sp>
      <p:sp>
        <p:nvSpPr>
          <p:cNvPr id="13" name="Text 11"/>
          <p:cNvSpPr/>
          <p:nvPr/>
        </p:nvSpPr>
        <p:spPr>
          <a:xfrm>
            <a:off x="1530906" y="5418892"/>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Global Perspectives</a:t>
            </a:r>
            <a:endParaRPr lang="en-US" sz="2200" dirty="0"/>
          </a:p>
        </p:txBody>
      </p:sp>
      <p:sp>
        <p:nvSpPr>
          <p:cNvPr id="14" name="Text 12"/>
          <p:cNvSpPr/>
          <p:nvPr/>
        </p:nvSpPr>
        <p:spPr>
          <a:xfrm>
            <a:off x="1530906" y="5909310"/>
            <a:ext cx="5670947" cy="1451610"/>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As legal systems become more interconnected, comparative analysis between jurisdictions like Hong Kong and England provides valuable insights for developing robust and fair property laws.</a:t>
            </a:r>
            <a:endParaRPr lang="en-US" sz="1750" dirty="0"/>
          </a:p>
        </p:txBody>
      </p:sp>
      <p:sp>
        <p:nvSpPr>
          <p:cNvPr id="15" name="Shape 13"/>
          <p:cNvSpPr/>
          <p:nvPr/>
        </p:nvSpPr>
        <p:spPr>
          <a:xfrm>
            <a:off x="7428667" y="5418892"/>
            <a:ext cx="510302" cy="510302"/>
          </a:xfrm>
          <a:prstGeom prst="roundRect">
            <a:avLst>
              <a:gd name="adj" fmla="val 18669"/>
            </a:avLst>
          </a:prstGeom>
          <a:solidFill>
            <a:srgbClr val="E9E6FA"/>
          </a:solidFill>
          <a:ln w="7620">
            <a:solidFill>
              <a:srgbClr val="BDB8DF"/>
            </a:solidFill>
            <a:prstDash val="solid"/>
          </a:ln>
        </p:spPr>
        <p:txBody>
          <a:bodyPr/>
          <a:lstStyle/>
          <a:p>
            <a:endParaRPr lang="en-GB"/>
          </a:p>
        </p:txBody>
      </p:sp>
      <p:sp>
        <p:nvSpPr>
          <p:cNvPr id="16" name="Text 14"/>
          <p:cNvSpPr/>
          <p:nvPr/>
        </p:nvSpPr>
        <p:spPr>
          <a:xfrm>
            <a:off x="7579519" y="5503902"/>
            <a:ext cx="208598" cy="340281"/>
          </a:xfrm>
          <a:prstGeom prst="rect">
            <a:avLst/>
          </a:prstGeom>
          <a:noFill/>
          <a:ln/>
        </p:spPr>
        <p:txBody>
          <a:bodyPr wrap="none" lIns="0" tIns="0" rIns="0" bIns="0" rtlCol="0" anchor="t"/>
          <a:lstStyle/>
          <a:p>
            <a:pPr marL="0" indent="0" algn="ctr">
              <a:lnSpc>
                <a:spcPts val="2650"/>
              </a:lnSpc>
              <a:buNone/>
            </a:pPr>
            <a:r>
              <a:rPr lang="en-US" sz="2650" b="1" dirty="0">
                <a:solidFill>
                  <a:srgbClr val="2A2742"/>
                </a:solidFill>
                <a:latin typeface="Outfit Extra Bold" pitchFamily="34" charset="0"/>
                <a:ea typeface="Outfit Extra Bold" pitchFamily="34" charset="-122"/>
                <a:cs typeface="Outfit Extra Bold" pitchFamily="34" charset="-120"/>
              </a:rPr>
              <a:t>4</a:t>
            </a:r>
            <a:endParaRPr lang="en-US" sz="2650" dirty="0"/>
          </a:p>
        </p:txBody>
      </p:sp>
      <p:sp>
        <p:nvSpPr>
          <p:cNvPr id="17" name="Text 15"/>
          <p:cNvSpPr/>
          <p:nvPr/>
        </p:nvSpPr>
        <p:spPr>
          <a:xfrm>
            <a:off x="8165783" y="5418892"/>
            <a:ext cx="2959537"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Continued Importance</a:t>
            </a:r>
            <a:endParaRPr lang="en-US" sz="2200" dirty="0"/>
          </a:p>
        </p:txBody>
      </p:sp>
      <p:sp>
        <p:nvSpPr>
          <p:cNvPr id="18" name="Text 16"/>
          <p:cNvSpPr/>
          <p:nvPr/>
        </p:nvSpPr>
        <p:spPr>
          <a:xfrm>
            <a:off x="8165783" y="5909310"/>
            <a:ext cx="5670947" cy="1451610"/>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Understanding trespass defenses remains crucial for property owners, legal professionals, and public officials. It forms a cornerstone of how we balance individual rights with societal needs in the built environment.</a:t>
            </a:r>
            <a:endParaRPr lang="en-US" sz="17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6721" y="1266092"/>
            <a:ext cx="3039491" cy="5753494"/>
          </a:xfrm>
        </p:spPr>
        <p:txBody>
          <a:bodyPr>
            <a:normAutofit/>
          </a:bodyPr>
          <a:lstStyle/>
          <a:p>
            <a:r>
              <a:rPr lang="en-GB" b="1" dirty="0">
                <a:solidFill>
                  <a:srgbClr val="262626"/>
                </a:solidFill>
              </a:rPr>
              <a:t>Minor House Keeping</a:t>
            </a:r>
            <a:endParaRPr lang="en-US" b="1" dirty="0">
              <a:solidFill>
                <a:srgbClr val="262626"/>
              </a:solidFill>
            </a:endParaRPr>
          </a:p>
        </p:txBody>
      </p:sp>
      <p:sp>
        <p:nvSpPr>
          <p:cNvPr id="4" name="Date Placeholder 3">
            <a:extLst>
              <a:ext uri="{FF2B5EF4-FFF2-40B4-BE49-F238E27FC236}">
                <a16:creationId xmlns:a16="http://schemas.microsoft.com/office/drawing/2014/main" id="{4268447D-E6CF-1594-1236-653465C23B56}"/>
              </a:ext>
            </a:extLst>
          </p:cNvPr>
          <p:cNvSpPr>
            <a:spLocks noGrp="1"/>
          </p:cNvSpPr>
          <p:nvPr>
            <p:ph type="dt" sz="half" idx="10"/>
          </p:nvPr>
        </p:nvSpPr>
        <p:spPr>
          <a:xfrm>
            <a:off x="11247876" y="7655260"/>
            <a:ext cx="1920240" cy="335280"/>
          </a:xfrm>
        </p:spPr>
        <p:txBody>
          <a:bodyPr>
            <a:normAutofit/>
          </a:bodyPr>
          <a:lstStyle/>
          <a:p>
            <a:pPr defTabSz="1097236">
              <a:spcAft>
                <a:spcPts val="720"/>
              </a:spcAft>
              <a:defRPr/>
            </a:pPr>
            <a:fld id="{EC7C53EF-5AB0-492B-BEA7-FFFE93B42AFB}" type="datetime1">
              <a:rPr lang="en-US">
                <a:solidFill>
                  <a:prstClr val="black"/>
                </a:solidFill>
                <a:latin typeface="Garamond" panose="02020404030301010803"/>
              </a:rPr>
              <a:pPr defTabSz="1097236">
                <a:spcAft>
                  <a:spcPts val="720"/>
                </a:spcAft>
                <a:defRPr/>
              </a:pPr>
              <a:t>11/29/2024</a:t>
            </a:fld>
            <a:endParaRPr lang="en-US">
              <a:solidFill>
                <a:prstClr val="black"/>
              </a:solidFill>
              <a:latin typeface="Garamond" panose="02020404030301010803"/>
            </a:endParaRPr>
          </a:p>
        </p:txBody>
      </p:sp>
      <p:sp>
        <p:nvSpPr>
          <p:cNvPr id="5" name="Slide Number Placeholder 4">
            <a:extLst>
              <a:ext uri="{FF2B5EF4-FFF2-40B4-BE49-F238E27FC236}">
                <a16:creationId xmlns:a16="http://schemas.microsoft.com/office/drawing/2014/main" id="{0CD2FED1-171F-D8EC-361B-EF8B2945BC8B}"/>
              </a:ext>
            </a:extLst>
          </p:cNvPr>
          <p:cNvSpPr>
            <a:spLocks noGrp="1"/>
          </p:cNvSpPr>
          <p:nvPr>
            <p:ph type="sldNum" sz="quarter" idx="12"/>
          </p:nvPr>
        </p:nvSpPr>
        <p:spPr>
          <a:xfrm>
            <a:off x="13259558" y="7655260"/>
            <a:ext cx="651236" cy="335280"/>
          </a:xfrm>
        </p:spPr>
        <p:txBody>
          <a:bodyPr>
            <a:normAutofit/>
          </a:bodyPr>
          <a:lstStyle/>
          <a:p>
            <a:pPr defTabSz="1097236">
              <a:spcAft>
                <a:spcPts val="720"/>
              </a:spcAft>
              <a:defRPr/>
            </a:pPr>
            <a:fld id="{103DA290-49AB-4A6C-90E9-3D87C6460C9F}" type="slidenum">
              <a:rPr lang="en-US">
                <a:solidFill>
                  <a:prstClr val="black"/>
                </a:solidFill>
                <a:latin typeface="Garamond" panose="02020404030301010803"/>
              </a:rPr>
              <a:pPr defTabSz="1097236">
                <a:spcAft>
                  <a:spcPts val="720"/>
                </a:spcAft>
                <a:defRPr/>
              </a:pPr>
              <a:t>2</a:t>
            </a:fld>
            <a:endParaRPr lang="en-US">
              <a:solidFill>
                <a:prstClr val="black"/>
              </a:solidFill>
              <a:latin typeface="Garamond" panose="02020404030301010803"/>
            </a:endParaRPr>
          </a:p>
        </p:txBody>
      </p:sp>
      <p:graphicFrame>
        <p:nvGraphicFramePr>
          <p:cNvPr id="7" name="Content Placeholder 2">
            <a:extLst>
              <a:ext uri="{FF2B5EF4-FFF2-40B4-BE49-F238E27FC236}">
                <a16:creationId xmlns:a16="http://schemas.microsoft.com/office/drawing/2014/main" id="{4942BDF6-7AA6-6C1B-1A1C-35882F91A525}"/>
              </a:ext>
            </a:extLst>
          </p:cNvPr>
          <p:cNvGraphicFramePr>
            <a:graphicFrameLocks noGrp="1"/>
          </p:cNvGraphicFramePr>
          <p:nvPr>
            <p:ph idx="1"/>
          </p:nvPr>
        </p:nvGraphicFramePr>
        <p:xfrm>
          <a:off x="6564088" y="965606"/>
          <a:ext cx="7097051" cy="62983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36959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93790" y="1822490"/>
            <a:ext cx="7556421" cy="978218"/>
          </a:xfrm>
          <a:prstGeom prst="rect">
            <a:avLst/>
          </a:prstGeom>
          <a:noFill/>
          <a:ln/>
        </p:spPr>
        <p:txBody>
          <a:bodyPr wrap="none" lIns="0" tIns="0" rIns="0" bIns="0" rtlCol="0" anchor="t"/>
          <a:lstStyle/>
          <a:p>
            <a:pPr marL="0" indent="0">
              <a:lnSpc>
                <a:spcPts val="7700"/>
              </a:lnSpc>
              <a:buNone/>
            </a:pPr>
            <a:r>
              <a:rPr lang="en-US" sz="6150" b="1" dirty="0">
                <a:solidFill>
                  <a:srgbClr val="231971"/>
                </a:solidFill>
                <a:latin typeface="Outfit Extra Bold" pitchFamily="34" charset="0"/>
                <a:ea typeface="Outfit Extra Bold" pitchFamily="34" charset="-122"/>
                <a:cs typeface="Outfit Extra Bold" pitchFamily="34" charset="-120"/>
              </a:rPr>
              <a:t>Intoduction</a:t>
            </a:r>
            <a:endParaRPr lang="en-US" sz="6150" dirty="0"/>
          </a:p>
        </p:txBody>
      </p:sp>
      <p:sp>
        <p:nvSpPr>
          <p:cNvPr id="4" name="Text 1"/>
          <p:cNvSpPr/>
          <p:nvPr/>
        </p:nvSpPr>
        <p:spPr>
          <a:xfrm>
            <a:off x="793790" y="3140869"/>
            <a:ext cx="7556421" cy="3266123"/>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In the realm of property law, trespass is a fundamental concept that protects landowners' rights. However, the law recognises certain circumstances where trespass may be excused or justified. This presentation delves into the intricate world of defenses to trespass, focusing on necessity, license, and justification. We will explore landmark cases from English and Hong Kong courts, analyse relevant ordinances, and engage in practical scenarios to deepen our understanding of these complex legal concepts. Join us on this journey through the nuanced landscape of property rights and their exceptions.</a:t>
            </a:r>
            <a:endParaRPr lang="en-US" sz="17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93790" y="881658"/>
            <a:ext cx="8940641" cy="708779"/>
          </a:xfrm>
          <a:prstGeom prst="rect">
            <a:avLst/>
          </a:prstGeom>
          <a:noFill/>
          <a:ln/>
        </p:spPr>
        <p:txBody>
          <a:bodyPr wrap="none" lIns="0" tIns="0" rIns="0" bIns="0" rtlCol="0" anchor="t"/>
          <a:lstStyle/>
          <a:p>
            <a:pPr marL="0" indent="0">
              <a:lnSpc>
                <a:spcPts val="5550"/>
              </a:lnSpc>
              <a:buNone/>
            </a:pPr>
            <a:r>
              <a:rPr lang="en-US" sz="4450" b="1" dirty="0">
                <a:solidFill>
                  <a:srgbClr val="231971"/>
                </a:solidFill>
                <a:latin typeface="Outfit Extra Bold" pitchFamily="34" charset="0"/>
                <a:ea typeface="Outfit Extra Bold" pitchFamily="34" charset="-122"/>
                <a:cs typeface="Outfit Extra Bold" pitchFamily="34" charset="-120"/>
              </a:rPr>
              <a:t>Overview of Defenses to Trespass</a:t>
            </a:r>
            <a:endParaRPr lang="en-US" sz="4450" dirty="0"/>
          </a:p>
        </p:txBody>
      </p:sp>
      <p:sp>
        <p:nvSpPr>
          <p:cNvPr id="3" name="Shape 1"/>
          <p:cNvSpPr/>
          <p:nvPr/>
        </p:nvSpPr>
        <p:spPr>
          <a:xfrm>
            <a:off x="793790" y="2044065"/>
            <a:ext cx="6408063" cy="2047994"/>
          </a:xfrm>
          <a:prstGeom prst="roundRect">
            <a:avLst>
              <a:gd name="adj" fmla="val 4652"/>
            </a:avLst>
          </a:prstGeom>
          <a:solidFill>
            <a:srgbClr val="E9E6FA"/>
          </a:solidFill>
          <a:ln w="7620">
            <a:solidFill>
              <a:srgbClr val="BDB8DF"/>
            </a:solidFill>
            <a:prstDash val="solid"/>
          </a:ln>
        </p:spPr>
        <p:txBody>
          <a:bodyPr/>
          <a:lstStyle/>
          <a:p>
            <a:endParaRPr lang="en-GB"/>
          </a:p>
        </p:txBody>
      </p:sp>
      <p:sp>
        <p:nvSpPr>
          <p:cNvPr id="4" name="Text 2"/>
          <p:cNvSpPr/>
          <p:nvPr/>
        </p:nvSpPr>
        <p:spPr>
          <a:xfrm>
            <a:off x="1028224" y="2278499"/>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Necessity</a:t>
            </a:r>
            <a:endParaRPr lang="en-US" sz="2200" dirty="0"/>
          </a:p>
        </p:txBody>
      </p:sp>
      <p:sp>
        <p:nvSpPr>
          <p:cNvPr id="5" name="Text 3"/>
          <p:cNvSpPr/>
          <p:nvPr/>
        </p:nvSpPr>
        <p:spPr>
          <a:xfrm>
            <a:off x="1028224" y="2768918"/>
            <a:ext cx="5939195" cy="1088708"/>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A defense that arises when an individual must enter another's property to prevent greater harm. This is often a contentious and narrowly applied defense.</a:t>
            </a:r>
            <a:endParaRPr lang="en-US" sz="1750" dirty="0"/>
          </a:p>
        </p:txBody>
      </p:sp>
      <p:sp>
        <p:nvSpPr>
          <p:cNvPr id="6" name="Shape 4"/>
          <p:cNvSpPr/>
          <p:nvPr/>
        </p:nvSpPr>
        <p:spPr>
          <a:xfrm>
            <a:off x="7428667" y="2044065"/>
            <a:ext cx="6408063" cy="2047994"/>
          </a:xfrm>
          <a:prstGeom prst="roundRect">
            <a:avLst>
              <a:gd name="adj" fmla="val 4652"/>
            </a:avLst>
          </a:prstGeom>
          <a:solidFill>
            <a:srgbClr val="E9E6FA"/>
          </a:solidFill>
          <a:ln w="7620">
            <a:solidFill>
              <a:srgbClr val="BDB8DF"/>
            </a:solidFill>
            <a:prstDash val="solid"/>
          </a:ln>
        </p:spPr>
        <p:txBody>
          <a:bodyPr/>
          <a:lstStyle/>
          <a:p>
            <a:endParaRPr lang="en-GB"/>
          </a:p>
        </p:txBody>
      </p:sp>
      <p:sp>
        <p:nvSpPr>
          <p:cNvPr id="7" name="Text 5"/>
          <p:cNvSpPr/>
          <p:nvPr/>
        </p:nvSpPr>
        <p:spPr>
          <a:xfrm>
            <a:off x="7663101" y="2278499"/>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License</a:t>
            </a:r>
            <a:endParaRPr lang="en-US" sz="2200" dirty="0"/>
          </a:p>
        </p:txBody>
      </p:sp>
      <p:sp>
        <p:nvSpPr>
          <p:cNvPr id="8" name="Text 6"/>
          <p:cNvSpPr/>
          <p:nvPr/>
        </p:nvSpPr>
        <p:spPr>
          <a:xfrm>
            <a:off x="7663101" y="2768918"/>
            <a:ext cx="5939195" cy="1088708"/>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Permission granted by the property owner, either expressly or implicitly, allowing entry onto their land. This defense negates the very essence of trespass.</a:t>
            </a:r>
            <a:endParaRPr lang="en-US" sz="1750" dirty="0"/>
          </a:p>
        </p:txBody>
      </p:sp>
      <p:sp>
        <p:nvSpPr>
          <p:cNvPr id="9" name="Shape 7"/>
          <p:cNvSpPr/>
          <p:nvPr/>
        </p:nvSpPr>
        <p:spPr>
          <a:xfrm>
            <a:off x="793790" y="4318873"/>
            <a:ext cx="6408063" cy="2047994"/>
          </a:xfrm>
          <a:prstGeom prst="roundRect">
            <a:avLst>
              <a:gd name="adj" fmla="val 4652"/>
            </a:avLst>
          </a:prstGeom>
          <a:solidFill>
            <a:srgbClr val="E9E6FA"/>
          </a:solidFill>
          <a:ln w="7620">
            <a:solidFill>
              <a:srgbClr val="BDB8DF"/>
            </a:solidFill>
            <a:prstDash val="solid"/>
          </a:ln>
        </p:spPr>
        <p:txBody>
          <a:bodyPr/>
          <a:lstStyle/>
          <a:p>
            <a:endParaRPr lang="en-GB"/>
          </a:p>
        </p:txBody>
      </p:sp>
      <p:sp>
        <p:nvSpPr>
          <p:cNvPr id="10" name="Text 8"/>
          <p:cNvSpPr/>
          <p:nvPr/>
        </p:nvSpPr>
        <p:spPr>
          <a:xfrm>
            <a:off x="1028224" y="4553307"/>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Justification</a:t>
            </a:r>
            <a:endParaRPr lang="en-US" sz="2200" dirty="0"/>
          </a:p>
        </p:txBody>
      </p:sp>
      <p:sp>
        <p:nvSpPr>
          <p:cNvPr id="11" name="Text 9"/>
          <p:cNvSpPr/>
          <p:nvPr/>
        </p:nvSpPr>
        <p:spPr>
          <a:xfrm>
            <a:off x="1028224" y="5043726"/>
            <a:ext cx="5939195" cy="1088708"/>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A broader category that includes actions taken in the public interest or under lawful authority, such as police officers executing a warrant.</a:t>
            </a:r>
            <a:endParaRPr lang="en-US" sz="1750" dirty="0"/>
          </a:p>
        </p:txBody>
      </p:sp>
      <p:sp>
        <p:nvSpPr>
          <p:cNvPr id="12" name="Shape 10"/>
          <p:cNvSpPr/>
          <p:nvPr/>
        </p:nvSpPr>
        <p:spPr>
          <a:xfrm>
            <a:off x="7428667" y="4318873"/>
            <a:ext cx="6408063" cy="2047994"/>
          </a:xfrm>
          <a:prstGeom prst="roundRect">
            <a:avLst>
              <a:gd name="adj" fmla="val 4652"/>
            </a:avLst>
          </a:prstGeom>
          <a:solidFill>
            <a:srgbClr val="E9E6FA"/>
          </a:solidFill>
          <a:ln w="7620">
            <a:solidFill>
              <a:srgbClr val="BDB8DF"/>
            </a:solidFill>
            <a:prstDash val="solid"/>
          </a:ln>
        </p:spPr>
        <p:txBody>
          <a:bodyPr/>
          <a:lstStyle/>
          <a:p>
            <a:endParaRPr lang="en-GB"/>
          </a:p>
        </p:txBody>
      </p:sp>
      <p:sp>
        <p:nvSpPr>
          <p:cNvPr id="13" name="Text 11"/>
          <p:cNvSpPr/>
          <p:nvPr/>
        </p:nvSpPr>
        <p:spPr>
          <a:xfrm>
            <a:off x="7663101" y="4553307"/>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Lawful Authority</a:t>
            </a:r>
            <a:endParaRPr lang="en-US" sz="2200" dirty="0"/>
          </a:p>
        </p:txBody>
      </p:sp>
      <p:sp>
        <p:nvSpPr>
          <p:cNvPr id="14" name="Text 12"/>
          <p:cNvSpPr/>
          <p:nvPr/>
        </p:nvSpPr>
        <p:spPr>
          <a:xfrm>
            <a:off x="7663101" y="5043726"/>
            <a:ext cx="5939195" cy="725805"/>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Specific to Hong Kong, this defense covers actions taken under statutory powers or in the execution of legal duties.</a:t>
            </a:r>
            <a:endParaRPr lang="en-US" sz="1750" dirty="0"/>
          </a:p>
        </p:txBody>
      </p:sp>
      <p:sp>
        <p:nvSpPr>
          <p:cNvPr id="15" name="Text 13"/>
          <p:cNvSpPr/>
          <p:nvPr/>
        </p:nvSpPr>
        <p:spPr>
          <a:xfrm>
            <a:off x="793790" y="6622018"/>
            <a:ext cx="13042821" cy="725805"/>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These defenses form a crucial part of property law, balancing the rights of landowners against broader societal needs and individual circumstances. Understanding their nuances is essential for legal practitioners and property owners alike.</a:t>
            </a:r>
            <a:endParaRPr lang="en-US" sz="17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1870829"/>
          </a:xfrm>
          <a:prstGeom prst="rect">
            <a:avLst/>
          </a:prstGeom>
        </p:spPr>
      </p:pic>
      <p:sp>
        <p:nvSpPr>
          <p:cNvPr id="3" name="Text 0"/>
          <p:cNvSpPr/>
          <p:nvPr/>
        </p:nvSpPr>
        <p:spPr>
          <a:xfrm>
            <a:off x="523756" y="2755106"/>
            <a:ext cx="12944475" cy="467678"/>
          </a:xfrm>
          <a:prstGeom prst="rect">
            <a:avLst/>
          </a:prstGeom>
          <a:noFill/>
          <a:ln/>
        </p:spPr>
        <p:txBody>
          <a:bodyPr wrap="none" lIns="0" tIns="0" rIns="0" bIns="0" rtlCol="0" anchor="t"/>
          <a:lstStyle/>
          <a:p>
            <a:pPr marL="0" indent="0">
              <a:lnSpc>
                <a:spcPts val="3650"/>
              </a:lnSpc>
              <a:buNone/>
            </a:pPr>
            <a:r>
              <a:rPr lang="en-US" sz="2900" b="1" dirty="0">
                <a:solidFill>
                  <a:srgbClr val="231971"/>
                </a:solidFill>
                <a:latin typeface="Outfit Extra Bold" pitchFamily="34" charset="0"/>
                <a:ea typeface="Outfit Extra Bold" pitchFamily="34" charset="-122"/>
                <a:cs typeface="Outfit Extra Bold" pitchFamily="34" charset="-120"/>
              </a:rPr>
              <a:t>Defense of Necessity: Southwark London Borough Council v Williams [1971]</a:t>
            </a:r>
            <a:endParaRPr lang="en-US" sz="2900" dirty="0"/>
          </a:p>
        </p:txBody>
      </p:sp>
      <p:sp>
        <p:nvSpPr>
          <p:cNvPr id="4" name="Shape 1"/>
          <p:cNvSpPr/>
          <p:nvPr/>
        </p:nvSpPr>
        <p:spPr>
          <a:xfrm>
            <a:off x="740569" y="3447217"/>
            <a:ext cx="15240" cy="3897987"/>
          </a:xfrm>
          <a:prstGeom prst="roundRect">
            <a:avLst>
              <a:gd name="adj" fmla="val 412475"/>
            </a:avLst>
          </a:prstGeom>
          <a:solidFill>
            <a:srgbClr val="BDB8DF"/>
          </a:solidFill>
          <a:ln/>
        </p:spPr>
        <p:txBody>
          <a:bodyPr/>
          <a:lstStyle/>
          <a:p>
            <a:endParaRPr lang="en-GB"/>
          </a:p>
        </p:txBody>
      </p:sp>
      <p:sp>
        <p:nvSpPr>
          <p:cNvPr id="5" name="Shape 2"/>
          <p:cNvSpPr/>
          <p:nvPr/>
        </p:nvSpPr>
        <p:spPr>
          <a:xfrm>
            <a:off x="901303" y="3776305"/>
            <a:ext cx="523756" cy="15240"/>
          </a:xfrm>
          <a:prstGeom prst="roundRect">
            <a:avLst>
              <a:gd name="adj" fmla="val 412475"/>
            </a:avLst>
          </a:prstGeom>
          <a:solidFill>
            <a:srgbClr val="BDB8DF"/>
          </a:solidFill>
          <a:ln/>
        </p:spPr>
        <p:txBody>
          <a:bodyPr/>
          <a:lstStyle/>
          <a:p>
            <a:endParaRPr lang="en-GB"/>
          </a:p>
        </p:txBody>
      </p:sp>
      <p:sp>
        <p:nvSpPr>
          <p:cNvPr id="6" name="Shape 3"/>
          <p:cNvSpPr/>
          <p:nvPr/>
        </p:nvSpPr>
        <p:spPr>
          <a:xfrm>
            <a:off x="579834" y="3615571"/>
            <a:ext cx="336709" cy="336709"/>
          </a:xfrm>
          <a:prstGeom prst="roundRect">
            <a:avLst>
              <a:gd name="adj" fmla="val 18669"/>
            </a:avLst>
          </a:prstGeom>
          <a:solidFill>
            <a:srgbClr val="E9E6FA"/>
          </a:solidFill>
          <a:ln w="7620">
            <a:solidFill>
              <a:srgbClr val="BDB8DF"/>
            </a:solidFill>
            <a:prstDash val="solid"/>
          </a:ln>
        </p:spPr>
        <p:txBody>
          <a:bodyPr/>
          <a:lstStyle/>
          <a:p>
            <a:endParaRPr lang="en-GB"/>
          </a:p>
        </p:txBody>
      </p:sp>
      <p:sp>
        <p:nvSpPr>
          <p:cNvPr id="7" name="Text 4"/>
          <p:cNvSpPr/>
          <p:nvPr/>
        </p:nvSpPr>
        <p:spPr>
          <a:xfrm>
            <a:off x="704374" y="3671649"/>
            <a:ext cx="87630" cy="224552"/>
          </a:xfrm>
          <a:prstGeom prst="rect">
            <a:avLst/>
          </a:prstGeom>
          <a:noFill/>
          <a:ln/>
        </p:spPr>
        <p:txBody>
          <a:bodyPr wrap="none" lIns="0" tIns="0" rIns="0" bIns="0" rtlCol="0" anchor="t"/>
          <a:lstStyle/>
          <a:p>
            <a:pPr marL="0" indent="0" algn="ctr">
              <a:lnSpc>
                <a:spcPts val="1750"/>
              </a:lnSpc>
              <a:buNone/>
            </a:pPr>
            <a:r>
              <a:rPr lang="en-US" sz="1750" b="1" dirty="0">
                <a:solidFill>
                  <a:srgbClr val="2A2742"/>
                </a:solidFill>
                <a:latin typeface="Outfit Extra Bold" pitchFamily="34" charset="0"/>
                <a:ea typeface="Outfit Extra Bold" pitchFamily="34" charset="-122"/>
                <a:cs typeface="Outfit Extra Bold" pitchFamily="34" charset="-120"/>
              </a:rPr>
              <a:t>1</a:t>
            </a:r>
            <a:endParaRPr lang="en-US" sz="1750" dirty="0"/>
          </a:p>
        </p:txBody>
      </p:sp>
      <p:sp>
        <p:nvSpPr>
          <p:cNvPr id="8" name="Text 5"/>
          <p:cNvSpPr/>
          <p:nvPr/>
        </p:nvSpPr>
        <p:spPr>
          <a:xfrm>
            <a:off x="1571268" y="3596878"/>
            <a:ext cx="1870829" cy="233720"/>
          </a:xfrm>
          <a:prstGeom prst="rect">
            <a:avLst/>
          </a:prstGeom>
          <a:noFill/>
          <a:ln/>
        </p:spPr>
        <p:txBody>
          <a:bodyPr wrap="none" lIns="0" tIns="0" rIns="0" bIns="0" rtlCol="0" anchor="t"/>
          <a:lstStyle/>
          <a:p>
            <a:pPr marL="0" indent="0" algn="l">
              <a:lnSpc>
                <a:spcPts val="1800"/>
              </a:lnSpc>
              <a:buNone/>
            </a:pPr>
            <a:r>
              <a:rPr lang="en-US" sz="1450" b="1" dirty="0">
                <a:solidFill>
                  <a:srgbClr val="2A2742"/>
                </a:solidFill>
                <a:latin typeface="Outfit Extra Bold" pitchFamily="34" charset="0"/>
                <a:ea typeface="Outfit Extra Bold" pitchFamily="34" charset="-122"/>
                <a:cs typeface="Outfit Extra Bold" pitchFamily="34" charset="-120"/>
              </a:rPr>
              <a:t>Case Background</a:t>
            </a:r>
            <a:endParaRPr lang="en-US" sz="1450" dirty="0"/>
          </a:p>
        </p:txBody>
      </p:sp>
      <p:sp>
        <p:nvSpPr>
          <p:cNvPr id="9" name="Text 6"/>
          <p:cNvSpPr/>
          <p:nvPr/>
        </p:nvSpPr>
        <p:spPr>
          <a:xfrm>
            <a:off x="1571268" y="3920371"/>
            <a:ext cx="12535376" cy="239435"/>
          </a:xfrm>
          <a:prstGeom prst="rect">
            <a:avLst/>
          </a:prstGeom>
          <a:noFill/>
          <a:ln/>
        </p:spPr>
        <p:txBody>
          <a:bodyPr wrap="none" lIns="0" tIns="0" rIns="0" bIns="0" rtlCol="0" anchor="t"/>
          <a:lstStyle/>
          <a:p>
            <a:pPr marL="0" indent="0" algn="l">
              <a:lnSpc>
                <a:spcPts val="1850"/>
              </a:lnSpc>
              <a:buNone/>
            </a:pPr>
            <a:r>
              <a:rPr lang="en-US" sz="1150" dirty="0">
                <a:solidFill>
                  <a:srgbClr val="2A2742"/>
                </a:solidFill>
                <a:latin typeface="Arimo" pitchFamily="34" charset="0"/>
                <a:ea typeface="Arimo" pitchFamily="34" charset="-122"/>
                <a:cs typeface="Arimo" pitchFamily="34" charset="-120"/>
              </a:rPr>
              <a:t>In this landmark case, homeless families squatted in empty council houses during a severe housing shortage. They claimed necessity as a defense against trespass charges.</a:t>
            </a:r>
            <a:endParaRPr lang="en-US" sz="1150" dirty="0"/>
          </a:p>
        </p:txBody>
      </p:sp>
      <p:sp>
        <p:nvSpPr>
          <p:cNvPr id="10" name="Shape 7"/>
          <p:cNvSpPr/>
          <p:nvPr/>
        </p:nvSpPr>
        <p:spPr>
          <a:xfrm>
            <a:off x="901303" y="4788218"/>
            <a:ext cx="523756" cy="15240"/>
          </a:xfrm>
          <a:prstGeom prst="roundRect">
            <a:avLst>
              <a:gd name="adj" fmla="val 412475"/>
            </a:avLst>
          </a:prstGeom>
          <a:solidFill>
            <a:srgbClr val="BDB8DF"/>
          </a:solidFill>
          <a:ln/>
        </p:spPr>
        <p:txBody>
          <a:bodyPr/>
          <a:lstStyle/>
          <a:p>
            <a:endParaRPr lang="en-GB"/>
          </a:p>
        </p:txBody>
      </p:sp>
      <p:sp>
        <p:nvSpPr>
          <p:cNvPr id="11" name="Shape 8"/>
          <p:cNvSpPr/>
          <p:nvPr/>
        </p:nvSpPr>
        <p:spPr>
          <a:xfrm>
            <a:off x="579834" y="4627483"/>
            <a:ext cx="336709" cy="336709"/>
          </a:xfrm>
          <a:prstGeom prst="roundRect">
            <a:avLst>
              <a:gd name="adj" fmla="val 18669"/>
            </a:avLst>
          </a:prstGeom>
          <a:solidFill>
            <a:srgbClr val="E9E6FA"/>
          </a:solidFill>
          <a:ln w="7620">
            <a:solidFill>
              <a:srgbClr val="BDB8DF"/>
            </a:solidFill>
            <a:prstDash val="solid"/>
          </a:ln>
        </p:spPr>
        <p:txBody>
          <a:bodyPr/>
          <a:lstStyle/>
          <a:p>
            <a:endParaRPr lang="en-GB"/>
          </a:p>
        </p:txBody>
      </p:sp>
      <p:sp>
        <p:nvSpPr>
          <p:cNvPr id="12" name="Text 9"/>
          <p:cNvSpPr/>
          <p:nvPr/>
        </p:nvSpPr>
        <p:spPr>
          <a:xfrm>
            <a:off x="683538" y="4683562"/>
            <a:ext cx="129302" cy="224552"/>
          </a:xfrm>
          <a:prstGeom prst="rect">
            <a:avLst/>
          </a:prstGeom>
          <a:noFill/>
          <a:ln/>
        </p:spPr>
        <p:txBody>
          <a:bodyPr wrap="none" lIns="0" tIns="0" rIns="0" bIns="0" rtlCol="0" anchor="t"/>
          <a:lstStyle/>
          <a:p>
            <a:pPr marL="0" indent="0" algn="ctr">
              <a:lnSpc>
                <a:spcPts val="1750"/>
              </a:lnSpc>
              <a:buNone/>
            </a:pPr>
            <a:r>
              <a:rPr lang="en-US" sz="1750" b="1" dirty="0">
                <a:solidFill>
                  <a:srgbClr val="2A2742"/>
                </a:solidFill>
                <a:latin typeface="Outfit Extra Bold" pitchFamily="34" charset="0"/>
                <a:ea typeface="Outfit Extra Bold" pitchFamily="34" charset="-122"/>
                <a:cs typeface="Outfit Extra Bold" pitchFamily="34" charset="-120"/>
              </a:rPr>
              <a:t>2</a:t>
            </a:r>
            <a:endParaRPr lang="en-US" sz="1750" dirty="0"/>
          </a:p>
        </p:txBody>
      </p:sp>
      <p:sp>
        <p:nvSpPr>
          <p:cNvPr id="13" name="Text 10"/>
          <p:cNvSpPr/>
          <p:nvPr/>
        </p:nvSpPr>
        <p:spPr>
          <a:xfrm>
            <a:off x="1571268" y="4608790"/>
            <a:ext cx="1870829" cy="233720"/>
          </a:xfrm>
          <a:prstGeom prst="rect">
            <a:avLst/>
          </a:prstGeom>
          <a:noFill/>
          <a:ln/>
        </p:spPr>
        <p:txBody>
          <a:bodyPr wrap="none" lIns="0" tIns="0" rIns="0" bIns="0" rtlCol="0" anchor="t"/>
          <a:lstStyle/>
          <a:p>
            <a:pPr marL="0" indent="0" algn="l">
              <a:lnSpc>
                <a:spcPts val="1800"/>
              </a:lnSpc>
              <a:buNone/>
            </a:pPr>
            <a:r>
              <a:rPr lang="en-US" sz="1450" b="1" dirty="0">
                <a:solidFill>
                  <a:srgbClr val="2A2742"/>
                </a:solidFill>
                <a:latin typeface="Outfit Extra Bold" pitchFamily="34" charset="0"/>
                <a:ea typeface="Outfit Extra Bold" pitchFamily="34" charset="-122"/>
                <a:cs typeface="Outfit Extra Bold" pitchFamily="34" charset="-120"/>
              </a:rPr>
              <a:t>Court's Decision</a:t>
            </a:r>
            <a:endParaRPr lang="en-US" sz="1450" dirty="0"/>
          </a:p>
        </p:txBody>
      </p:sp>
      <p:sp>
        <p:nvSpPr>
          <p:cNvPr id="14" name="Text 11"/>
          <p:cNvSpPr/>
          <p:nvPr/>
        </p:nvSpPr>
        <p:spPr>
          <a:xfrm>
            <a:off x="1571268" y="4932283"/>
            <a:ext cx="12535376" cy="239435"/>
          </a:xfrm>
          <a:prstGeom prst="rect">
            <a:avLst/>
          </a:prstGeom>
          <a:noFill/>
          <a:ln/>
        </p:spPr>
        <p:txBody>
          <a:bodyPr wrap="none" lIns="0" tIns="0" rIns="0" bIns="0" rtlCol="0" anchor="t"/>
          <a:lstStyle/>
          <a:p>
            <a:pPr marL="0" indent="0" algn="l">
              <a:lnSpc>
                <a:spcPts val="1850"/>
              </a:lnSpc>
              <a:buNone/>
            </a:pPr>
            <a:r>
              <a:rPr lang="en-US" sz="1150" dirty="0">
                <a:solidFill>
                  <a:srgbClr val="2A2742"/>
                </a:solidFill>
                <a:latin typeface="Arimo" pitchFamily="34" charset="0"/>
                <a:ea typeface="Arimo" pitchFamily="34" charset="-122"/>
                <a:cs typeface="Arimo" pitchFamily="34" charset="-120"/>
              </a:rPr>
              <a:t>The Court of Appeal rejected the necessity defense, ruling that it cannot be used to justify squatting in another's property, even in dire circumstances.</a:t>
            </a:r>
            <a:endParaRPr lang="en-US" sz="1150" dirty="0"/>
          </a:p>
        </p:txBody>
      </p:sp>
      <p:sp>
        <p:nvSpPr>
          <p:cNvPr id="15" name="Shape 12"/>
          <p:cNvSpPr/>
          <p:nvPr/>
        </p:nvSpPr>
        <p:spPr>
          <a:xfrm>
            <a:off x="901303" y="5800130"/>
            <a:ext cx="523756" cy="15240"/>
          </a:xfrm>
          <a:prstGeom prst="roundRect">
            <a:avLst>
              <a:gd name="adj" fmla="val 412475"/>
            </a:avLst>
          </a:prstGeom>
          <a:solidFill>
            <a:srgbClr val="BDB8DF"/>
          </a:solidFill>
          <a:ln/>
        </p:spPr>
        <p:txBody>
          <a:bodyPr/>
          <a:lstStyle/>
          <a:p>
            <a:endParaRPr lang="en-GB"/>
          </a:p>
        </p:txBody>
      </p:sp>
      <p:sp>
        <p:nvSpPr>
          <p:cNvPr id="16" name="Shape 13"/>
          <p:cNvSpPr/>
          <p:nvPr/>
        </p:nvSpPr>
        <p:spPr>
          <a:xfrm>
            <a:off x="579834" y="5639395"/>
            <a:ext cx="336709" cy="336709"/>
          </a:xfrm>
          <a:prstGeom prst="roundRect">
            <a:avLst>
              <a:gd name="adj" fmla="val 18669"/>
            </a:avLst>
          </a:prstGeom>
          <a:solidFill>
            <a:srgbClr val="E9E6FA"/>
          </a:solidFill>
          <a:ln w="7620">
            <a:solidFill>
              <a:srgbClr val="BDB8DF"/>
            </a:solidFill>
            <a:prstDash val="solid"/>
          </a:ln>
        </p:spPr>
        <p:txBody>
          <a:bodyPr/>
          <a:lstStyle/>
          <a:p>
            <a:endParaRPr lang="en-GB"/>
          </a:p>
        </p:txBody>
      </p:sp>
      <p:sp>
        <p:nvSpPr>
          <p:cNvPr id="17" name="Text 14"/>
          <p:cNvSpPr/>
          <p:nvPr/>
        </p:nvSpPr>
        <p:spPr>
          <a:xfrm>
            <a:off x="684252" y="5695474"/>
            <a:ext cx="127754" cy="224552"/>
          </a:xfrm>
          <a:prstGeom prst="rect">
            <a:avLst/>
          </a:prstGeom>
          <a:noFill/>
          <a:ln/>
        </p:spPr>
        <p:txBody>
          <a:bodyPr wrap="none" lIns="0" tIns="0" rIns="0" bIns="0" rtlCol="0" anchor="t"/>
          <a:lstStyle/>
          <a:p>
            <a:pPr marL="0" indent="0" algn="ctr">
              <a:lnSpc>
                <a:spcPts val="1750"/>
              </a:lnSpc>
              <a:buNone/>
            </a:pPr>
            <a:r>
              <a:rPr lang="en-US" sz="1750" b="1" dirty="0">
                <a:solidFill>
                  <a:srgbClr val="2A2742"/>
                </a:solidFill>
                <a:latin typeface="Outfit Extra Bold" pitchFamily="34" charset="0"/>
                <a:ea typeface="Outfit Extra Bold" pitchFamily="34" charset="-122"/>
                <a:cs typeface="Outfit Extra Bold" pitchFamily="34" charset="-120"/>
              </a:rPr>
              <a:t>3</a:t>
            </a:r>
            <a:endParaRPr lang="en-US" sz="1750" dirty="0"/>
          </a:p>
        </p:txBody>
      </p:sp>
      <p:sp>
        <p:nvSpPr>
          <p:cNvPr id="18" name="Text 15"/>
          <p:cNvSpPr/>
          <p:nvPr/>
        </p:nvSpPr>
        <p:spPr>
          <a:xfrm>
            <a:off x="1571268" y="5620703"/>
            <a:ext cx="2350175" cy="233720"/>
          </a:xfrm>
          <a:prstGeom prst="rect">
            <a:avLst/>
          </a:prstGeom>
          <a:noFill/>
          <a:ln/>
        </p:spPr>
        <p:txBody>
          <a:bodyPr wrap="none" lIns="0" tIns="0" rIns="0" bIns="0" rtlCol="0" anchor="t"/>
          <a:lstStyle/>
          <a:p>
            <a:pPr marL="0" indent="0" algn="l">
              <a:lnSpc>
                <a:spcPts val="1800"/>
              </a:lnSpc>
              <a:buNone/>
            </a:pPr>
            <a:r>
              <a:rPr lang="en-US" sz="1450" b="1" dirty="0">
                <a:solidFill>
                  <a:srgbClr val="2A2742"/>
                </a:solidFill>
                <a:latin typeface="Outfit Extra Bold" pitchFamily="34" charset="0"/>
                <a:ea typeface="Outfit Extra Bold" pitchFamily="34" charset="-122"/>
                <a:cs typeface="Outfit Extra Bold" pitchFamily="34" charset="-120"/>
              </a:rPr>
              <a:t>Legal Principle Established</a:t>
            </a:r>
            <a:endParaRPr lang="en-US" sz="1450" dirty="0"/>
          </a:p>
        </p:txBody>
      </p:sp>
      <p:sp>
        <p:nvSpPr>
          <p:cNvPr id="19" name="Text 16"/>
          <p:cNvSpPr/>
          <p:nvPr/>
        </p:nvSpPr>
        <p:spPr>
          <a:xfrm>
            <a:off x="1571268" y="5944195"/>
            <a:ext cx="12535376" cy="239435"/>
          </a:xfrm>
          <a:prstGeom prst="rect">
            <a:avLst/>
          </a:prstGeom>
          <a:noFill/>
          <a:ln/>
        </p:spPr>
        <p:txBody>
          <a:bodyPr wrap="none" lIns="0" tIns="0" rIns="0" bIns="0" rtlCol="0" anchor="t"/>
          <a:lstStyle/>
          <a:p>
            <a:pPr marL="0" indent="0" algn="l">
              <a:lnSpc>
                <a:spcPts val="1850"/>
              </a:lnSpc>
              <a:buNone/>
            </a:pPr>
            <a:r>
              <a:rPr lang="en-US" sz="1150" dirty="0">
                <a:solidFill>
                  <a:srgbClr val="2A2742"/>
                </a:solidFill>
                <a:latin typeface="Arimo" pitchFamily="34" charset="0"/>
                <a:ea typeface="Arimo" pitchFamily="34" charset="-122"/>
                <a:cs typeface="Arimo" pitchFamily="34" charset="-120"/>
              </a:rPr>
              <a:t>The case set a precedent that necessity as a defense to trespass is extremely limited and generally not applicable to long-term occupation of property.</a:t>
            </a:r>
            <a:endParaRPr lang="en-US" sz="1150" dirty="0"/>
          </a:p>
        </p:txBody>
      </p:sp>
      <p:sp>
        <p:nvSpPr>
          <p:cNvPr id="20" name="Shape 17"/>
          <p:cNvSpPr/>
          <p:nvPr/>
        </p:nvSpPr>
        <p:spPr>
          <a:xfrm>
            <a:off x="901303" y="6812042"/>
            <a:ext cx="523756" cy="15240"/>
          </a:xfrm>
          <a:prstGeom prst="roundRect">
            <a:avLst>
              <a:gd name="adj" fmla="val 412475"/>
            </a:avLst>
          </a:prstGeom>
          <a:solidFill>
            <a:srgbClr val="BDB8DF"/>
          </a:solidFill>
          <a:ln/>
        </p:spPr>
        <p:txBody>
          <a:bodyPr/>
          <a:lstStyle/>
          <a:p>
            <a:endParaRPr lang="en-GB"/>
          </a:p>
        </p:txBody>
      </p:sp>
      <p:sp>
        <p:nvSpPr>
          <p:cNvPr id="21" name="Shape 18"/>
          <p:cNvSpPr/>
          <p:nvPr/>
        </p:nvSpPr>
        <p:spPr>
          <a:xfrm>
            <a:off x="579834" y="6651307"/>
            <a:ext cx="336709" cy="336709"/>
          </a:xfrm>
          <a:prstGeom prst="roundRect">
            <a:avLst>
              <a:gd name="adj" fmla="val 18669"/>
            </a:avLst>
          </a:prstGeom>
          <a:solidFill>
            <a:srgbClr val="E9E6FA"/>
          </a:solidFill>
          <a:ln w="7620">
            <a:solidFill>
              <a:srgbClr val="BDB8DF"/>
            </a:solidFill>
            <a:prstDash val="solid"/>
          </a:ln>
        </p:spPr>
        <p:txBody>
          <a:bodyPr/>
          <a:lstStyle/>
          <a:p>
            <a:endParaRPr lang="en-GB"/>
          </a:p>
        </p:txBody>
      </p:sp>
      <p:sp>
        <p:nvSpPr>
          <p:cNvPr id="22" name="Text 19"/>
          <p:cNvSpPr/>
          <p:nvPr/>
        </p:nvSpPr>
        <p:spPr>
          <a:xfrm>
            <a:off x="679371" y="6707386"/>
            <a:ext cx="137636" cy="224552"/>
          </a:xfrm>
          <a:prstGeom prst="rect">
            <a:avLst/>
          </a:prstGeom>
          <a:noFill/>
          <a:ln/>
        </p:spPr>
        <p:txBody>
          <a:bodyPr wrap="none" lIns="0" tIns="0" rIns="0" bIns="0" rtlCol="0" anchor="t"/>
          <a:lstStyle/>
          <a:p>
            <a:pPr marL="0" indent="0" algn="ctr">
              <a:lnSpc>
                <a:spcPts val="1750"/>
              </a:lnSpc>
              <a:buNone/>
            </a:pPr>
            <a:r>
              <a:rPr lang="en-US" sz="1750" b="1" dirty="0">
                <a:solidFill>
                  <a:srgbClr val="2A2742"/>
                </a:solidFill>
                <a:latin typeface="Outfit Extra Bold" pitchFamily="34" charset="0"/>
                <a:ea typeface="Outfit Extra Bold" pitchFamily="34" charset="-122"/>
                <a:cs typeface="Outfit Extra Bold" pitchFamily="34" charset="-120"/>
              </a:rPr>
              <a:t>4</a:t>
            </a:r>
            <a:endParaRPr lang="en-US" sz="1750" dirty="0"/>
          </a:p>
        </p:txBody>
      </p:sp>
      <p:sp>
        <p:nvSpPr>
          <p:cNvPr id="23" name="Text 20"/>
          <p:cNvSpPr/>
          <p:nvPr/>
        </p:nvSpPr>
        <p:spPr>
          <a:xfrm>
            <a:off x="1571268" y="6632615"/>
            <a:ext cx="1870829" cy="233720"/>
          </a:xfrm>
          <a:prstGeom prst="rect">
            <a:avLst/>
          </a:prstGeom>
          <a:noFill/>
          <a:ln/>
        </p:spPr>
        <p:txBody>
          <a:bodyPr wrap="none" lIns="0" tIns="0" rIns="0" bIns="0" rtlCol="0" anchor="t"/>
          <a:lstStyle/>
          <a:p>
            <a:pPr marL="0" indent="0" algn="l">
              <a:lnSpc>
                <a:spcPts val="1800"/>
              </a:lnSpc>
              <a:buNone/>
            </a:pPr>
            <a:r>
              <a:rPr lang="en-US" sz="1450" b="1" dirty="0">
                <a:solidFill>
                  <a:srgbClr val="2A2742"/>
                </a:solidFill>
                <a:latin typeface="Outfit Extra Bold" pitchFamily="34" charset="0"/>
                <a:ea typeface="Outfit Extra Bold" pitchFamily="34" charset="-122"/>
                <a:cs typeface="Outfit Extra Bold" pitchFamily="34" charset="-120"/>
              </a:rPr>
              <a:t>Implications</a:t>
            </a:r>
            <a:endParaRPr lang="en-US" sz="1450" dirty="0"/>
          </a:p>
        </p:txBody>
      </p:sp>
      <p:sp>
        <p:nvSpPr>
          <p:cNvPr id="24" name="Text 21"/>
          <p:cNvSpPr/>
          <p:nvPr/>
        </p:nvSpPr>
        <p:spPr>
          <a:xfrm>
            <a:off x="1571268" y="6956108"/>
            <a:ext cx="12535376" cy="239435"/>
          </a:xfrm>
          <a:prstGeom prst="rect">
            <a:avLst/>
          </a:prstGeom>
          <a:noFill/>
          <a:ln/>
        </p:spPr>
        <p:txBody>
          <a:bodyPr wrap="none" lIns="0" tIns="0" rIns="0" bIns="0" rtlCol="0" anchor="t"/>
          <a:lstStyle/>
          <a:p>
            <a:pPr marL="0" indent="0" algn="l">
              <a:lnSpc>
                <a:spcPts val="1850"/>
              </a:lnSpc>
              <a:buNone/>
            </a:pPr>
            <a:r>
              <a:rPr lang="en-US" sz="1150" dirty="0">
                <a:solidFill>
                  <a:srgbClr val="2A2742"/>
                </a:solidFill>
                <a:latin typeface="Arimo" pitchFamily="34" charset="0"/>
                <a:ea typeface="Arimo" pitchFamily="34" charset="-122"/>
                <a:cs typeface="Arimo" pitchFamily="34" charset="-120"/>
              </a:rPr>
              <a:t>This ruling emphasised the sanctity of property rights and the court's reluctance to allow necessity as a broad defense, fearing it could lead to anarchy in property law.</a:t>
            </a:r>
            <a:endParaRPr lang="en-US" sz="11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93790" y="725448"/>
            <a:ext cx="12943523" cy="708779"/>
          </a:xfrm>
          <a:prstGeom prst="rect">
            <a:avLst/>
          </a:prstGeom>
          <a:noFill/>
          <a:ln/>
        </p:spPr>
        <p:txBody>
          <a:bodyPr wrap="none" lIns="0" tIns="0" rIns="0" bIns="0" rtlCol="0" anchor="t"/>
          <a:lstStyle/>
          <a:p>
            <a:pPr marL="0" indent="0">
              <a:lnSpc>
                <a:spcPts val="5550"/>
              </a:lnSpc>
              <a:buNone/>
            </a:pPr>
            <a:r>
              <a:rPr lang="en-US" sz="4450" b="1" dirty="0">
                <a:solidFill>
                  <a:srgbClr val="231971"/>
                </a:solidFill>
                <a:latin typeface="Outfit Extra Bold" pitchFamily="34" charset="0"/>
                <a:ea typeface="Outfit Extra Bold" pitchFamily="34" charset="-122"/>
                <a:cs typeface="Outfit Extra Bold" pitchFamily="34" charset="-120"/>
              </a:rPr>
              <a:t>License as a Defense: Express vs Implied Licenses</a:t>
            </a:r>
            <a:endParaRPr lang="en-US" sz="4450" dirty="0"/>
          </a:p>
        </p:txBody>
      </p:sp>
      <p:sp>
        <p:nvSpPr>
          <p:cNvPr id="3" name="Text 1"/>
          <p:cNvSpPr/>
          <p:nvPr/>
        </p:nvSpPr>
        <p:spPr>
          <a:xfrm>
            <a:off x="793790" y="2001203"/>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231971"/>
                </a:solidFill>
                <a:latin typeface="Outfit Extra Bold" pitchFamily="34" charset="0"/>
                <a:ea typeface="Outfit Extra Bold" pitchFamily="34" charset="-122"/>
                <a:cs typeface="Outfit Extra Bold" pitchFamily="34" charset="-120"/>
              </a:rPr>
              <a:t>Express License</a:t>
            </a:r>
            <a:endParaRPr lang="en-US" sz="2200" dirty="0"/>
          </a:p>
        </p:txBody>
      </p:sp>
      <p:sp>
        <p:nvSpPr>
          <p:cNvPr id="4" name="Text 2"/>
          <p:cNvSpPr/>
          <p:nvPr/>
        </p:nvSpPr>
        <p:spPr>
          <a:xfrm>
            <a:off x="793790" y="2582347"/>
            <a:ext cx="3978116" cy="4717733"/>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An express license is a clear, often written, permission granted by the property owner to enter their land. This could be in the form of a formal document, a verbal agreement, or even a text message. Examples include invitations to parties, rental agreements, or permission to use a private road. Express licenses provide a strong defense against trespass claims as they demonstrate unambiguous consent from the landowner.</a:t>
            </a:r>
            <a:endParaRPr lang="en-US" sz="1750" dirty="0"/>
          </a:p>
        </p:txBody>
      </p:sp>
      <p:sp>
        <p:nvSpPr>
          <p:cNvPr id="5" name="Text 3"/>
          <p:cNvSpPr/>
          <p:nvPr/>
        </p:nvSpPr>
        <p:spPr>
          <a:xfrm>
            <a:off x="5332928" y="2001203"/>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231971"/>
                </a:solidFill>
                <a:latin typeface="Outfit Extra Bold" pitchFamily="34" charset="0"/>
                <a:ea typeface="Outfit Extra Bold" pitchFamily="34" charset="-122"/>
                <a:cs typeface="Outfit Extra Bold" pitchFamily="34" charset="-120"/>
              </a:rPr>
              <a:t>Implied License</a:t>
            </a:r>
            <a:endParaRPr lang="en-US" sz="2200" dirty="0"/>
          </a:p>
        </p:txBody>
      </p:sp>
      <p:sp>
        <p:nvSpPr>
          <p:cNvPr id="6" name="Text 4"/>
          <p:cNvSpPr/>
          <p:nvPr/>
        </p:nvSpPr>
        <p:spPr>
          <a:xfrm>
            <a:off x="5332928" y="2582347"/>
            <a:ext cx="3978116" cy="4354830"/>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An implied license arises from the conduct of the parties or the circumstances of the situation. It's not explicitly stated but can be inferred from the landowner's actions or the general expectations of society. Common examples include postal workers delivering mail or visitors walking up to your front door to knock. The scope of an implied license is often more limited and can be revoked more easily than an express license.</a:t>
            </a:r>
            <a:endParaRPr lang="en-US" sz="1750" dirty="0"/>
          </a:p>
        </p:txBody>
      </p:sp>
      <p:sp>
        <p:nvSpPr>
          <p:cNvPr id="7" name="Text 5"/>
          <p:cNvSpPr/>
          <p:nvPr/>
        </p:nvSpPr>
        <p:spPr>
          <a:xfrm>
            <a:off x="9872067" y="2001203"/>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231971"/>
                </a:solidFill>
                <a:latin typeface="Outfit Extra Bold" pitchFamily="34" charset="0"/>
                <a:ea typeface="Outfit Extra Bold" pitchFamily="34" charset="-122"/>
                <a:cs typeface="Outfit Extra Bold" pitchFamily="34" charset="-120"/>
              </a:rPr>
              <a:t>Legal Implications</a:t>
            </a:r>
            <a:endParaRPr lang="en-US" sz="2200" dirty="0"/>
          </a:p>
        </p:txBody>
      </p:sp>
      <p:sp>
        <p:nvSpPr>
          <p:cNvPr id="8" name="Text 6"/>
          <p:cNvSpPr/>
          <p:nvPr/>
        </p:nvSpPr>
        <p:spPr>
          <a:xfrm>
            <a:off x="9872067" y="2582347"/>
            <a:ext cx="3978116" cy="4354830"/>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Both types of licenses can serve as valid defenses to trespass, but implied licenses may be more challenging to prove in court. The onus is on the defendant to demonstrate that a reasonable person would have understood that they had permission to enter the property. Courts will consider factors such as custom, past practice, and the nature of the property when determining the validity of an implied license.</a:t>
            </a:r>
            <a:endParaRPr lang="en-US" sz="17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793790" y="860108"/>
            <a:ext cx="9550718" cy="708779"/>
          </a:xfrm>
          <a:prstGeom prst="rect">
            <a:avLst/>
          </a:prstGeom>
          <a:noFill/>
          <a:ln/>
        </p:spPr>
        <p:txBody>
          <a:bodyPr wrap="none" lIns="0" tIns="0" rIns="0" bIns="0" rtlCol="0" anchor="t"/>
          <a:lstStyle/>
          <a:p>
            <a:pPr marL="0" indent="0">
              <a:lnSpc>
                <a:spcPts val="5550"/>
              </a:lnSpc>
              <a:buNone/>
            </a:pPr>
            <a:r>
              <a:rPr lang="en-US" sz="4450" b="1" dirty="0">
                <a:solidFill>
                  <a:srgbClr val="231971"/>
                </a:solidFill>
                <a:latin typeface="Outfit Extra Bold" pitchFamily="34" charset="0"/>
                <a:ea typeface="Outfit Extra Bold" pitchFamily="34" charset="-122"/>
                <a:cs typeface="Outfit Extra Bold" pitchFamily="34" charset="-120"/>
              </a:rPr>
              <a:t>Justification in Public Interest Cases</a:t>
            </a:r>
            <a:endParaRPr lang="en-US" sz="4450" dirty="0"/>
          </a:p>
        </p:txBody>
      </p:sp>
      <p:sp>
        <p:nvSpPr>
          <p:cNvPr id="3" name="Shape 1"/>
          <p:cNvSpPr/>
          <p:nvPr/>
        </p:nvSpPr>
        <p:spPr>
          <a:xfrm>
            <a:off x="793790" y="2277666"/>
            <a:ext cx="510302" cy="510302"/>
          </a:xfrm>
          <a:prstGeom prst="roundRect">
            <a:avLst>
              <a:gd name="adj" fmla="val 18669"/>
            </a:avLst>
          </a:prstGeom>
          <a:solidFill>
            <a:srgbClr val="E9E6FA"/>
          </a:solidFill>
          <a:ln w="7620">
            <a:solidFill>
              <a:srgbClr val="BDB8DF"/>
            </a:solidFill>
            <a:prstDash val="solid"/>
          </a:ln>
        </p:spPr>
        <p:txBody>
          <a:bodyPr/>
          <a:lstStyle/>
          <a:p>
            <a:endParaRPr lang="en-GB"/>
          </a:p>
        </p:txBody>
      </p:sp>
      <p:sp>
        <p:nvSpPr>
          <p:cNvPr id="4" name="Text 2"/>
          <p:cNvSpPr/>
          <p:nvPr/>
        </p:nvSpPr>
        <p:spPr>
          <a:xfrm>
            <a:off x="982504" y="2362676"/>
            <a:ext cx="132755" cy="340281"/>
          </a:xfrm>
          <a:prstGeom prst="rect">
            <a:avLst/>
          </a:prstGeom>
          <a:noFill/>
          <a:ln/>
        </p:spPr>
        <p:txBody>
          <a:bodyPr wrap="none" lIns="0" tIns="0" rIns="0" bIns="0" rtlCol="0" anchor="t"/>
          <a:lstStyle/>
          <a:p>
            <a:pPr marL="0" indent="0" algn="ctr">
              <a:lnSpc>
                <a:spcPts val="2650"/>
              </a:lnSpc>
              <a:buNone/>
            </a:pPr>
            <a:r>
              <a:rPr lang="en-US" sz="2650" b="1" dirty="0">
                <a:solidFill>
                  <a:srgbClr val="2A2742"/>
                </a:solidFill>
                <a:latin typeface="Outfit Extra Bold" pitchFamily="34" charset="0"/>
                <a:ea typeface="Outfit Extra Bold" pitchFamily="34" charset="-122"/>
                <a:cs typeface="Outfit Extra Bold" pitchFamily="34" charset="-120"/>
              </a:rPr>
              <a:t>1</a:t>
            </a:r>
            <a:endParaRPr lang="en-US" sz="2650" dirty="0"/>
          </a:p>
        </p:txBody>
      </p:sp>
      <p:sp>
        <p:nvSpPr>
          <p:cNvPr id="5" name="Text 3"/>
          <p:cNvSpPr/>
          <p:nvPr/>
        </p:nvSpPr>
        <p:spPr>
          <a:xfrm>
            <a:off x="1530906" y="2277666"/>
            <a:ext cx="3644979"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Definition of Public Interest</a:t>
            </a:r>
            <a:endParaRPr lang="en-US" sz="2200" dirty="0"/>
          </a:p>
        </p:txBody>
      </p:sp>
      <p:sp>
        <p:nvSpPr>
          <p:cNvPr id="6" name="Text 4"/>
          <p:cNvSpPr/>
          <p:nvPr/>
        </p:nvSpPr>
        <p:spPr>
          <a:xfrm>
            <a:off x="1530906" y="2768084"/>
            <a:ext cx="5670947" cy="1814513"/>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In the context of trespass defenses, 'public interest' refers to actions taken for the greater good of society, often by public officials or in emergency situations. This justification balances individual property rights against broader societal needs.</a:t>
            </a:r>
            <a:endParaRPr lang="en-US" sz="1750" dirty="0"/>
          </a:p>
        </p:txBody>
      </p:sp>
      <p:sp>
        <p:nvSpPr>
          <p:cNvPr id="7" name="Shape 5"/>
          <p:cNvSpPr/>
          <p:nvPr/>
        </p:nvSpPr>
        <p:spPr>
          <a:xfrm>
            <a:off x="7428667" y="2277666"/>
            <a:ext cx="510302" cy="510302"/>
          </a:xfrm>
          <a:prstGeom prst="roundRect">
            <a:avLst>
              <a:gd name="adj" fmla="val 18669"/>
            </a:avLst>
          </a:prstGeom>
          <a:solidFill>
            <a:srgbClr val="E9E6FA"/>
          </a:solidFill>
          <a:ln w="7620">
            <a:solidFill>
              <a:srgbClr val="BDB8DF"/>
            </a:solidFill>
            <a:prstDash val="solid"/>
          </a:ln>
        </p:spPr>
        <p:txBody>
          <a:bodyPr/>
          <a:lstStyle/>
          <a:p>
            <a:endParaRPr lang="en-GB"/>
          </a:p>
        </p:txBody>
      </p:sp>
      <p:sp>
        <p:nvSpPr>
          <p:cNvPr id="8" name="Text 6"/>
          <p:cNvSpPr/>
          <p:nvPr/>
        </p:nvSpPr>
        <p:spPr>
          <a:xfrm>
            <a:off x="7585829" y="2362676"/>
            <a:ext cx="195977" cy="340281"/>
          </a:xfrm>
          <a:prstGeom prst="rect">
            <a:avLst/>
          </a:prstGeom>
          <a:noFill/>
          <a:ln/>
        </p:spPr>
        <p:txBody>
          <a:bodyPr wrap="none" lIns="0" tIns="0" rIns="0" bIns="0" rtlCol="0" anchor="t"/>
          <a:lstStyle/>
          <a:p>
            <a:pPr marL="0" indent="0" algn="ctr">
              <a:lnSpc>
                <a:spcPts val="2650"/>
              </a:lnSpc>
              <a:buNone/>
            </a:pPr>
            <a:r>
              <a:rPr lang="en-US" sz="2650" b="1" dirty="0">
                <a:solidFill>
                  <a:srgbClr val="2A2742"/>
                </a:solidFill>
                <a:latin typeface="Outfit Extra Bold" pitchFamily="34" charset="0"/>
                <a:ea typeface="Outfit Extra Bold" pitchFamily="34" charset="-122"/>
                <a:cs typeface="Outfit Extra Bold" pitchFamily="34" charset="-120"/>
              </a:rPr>
              <a:t>2</a:t>
            </a:r>
            <a:endParaRPr lang="en-US" sz="2650" dirty="0"/>
          </a:p>
        </p:txBody>
      </p:sp>
      <p:sp>
        <p:nvSpPr>
          <p:cNvPr id="9" name="Text 7"/>
          <p:cNvSpPr/>
          <p:nvPr/>
        </p:nvSpPr>
        <p:spPr>
          <a:xfrm>
            <a:off x="8165783" y="2277666"/>
            <a:ext cx="5447824"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Examples of Public Interest Justifications</a:t>
            </a:r>
            <a:endParaRPr lang="en-US" sz="2200" dirty="0"/>
          </a:p>
        </p:txBody>
      </p:sp>
      <p:sp>
        <p:nvSpPr>
          <p:cNvPr id="10" name="Text 8"/>
          <p:cNvSpPr/>
          <p:nvPr/>
        </p:nvSpPr>
        <p:spPr>
          <a:xfrm>
            <a:off x="8165783" y="2768084"/>
            <a:ext cx="5670947" cy="1814513"/>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Common scenarios include police officers executing search warrants, firefighters entering property to combat fires, or utility workers accessing land to repair essential services. These actions, while technically trespass, are justified by their service to the public good.</a:t>
            </a:r>
            <a:endParaRPr lang="en-US" sz="1750" dirty="0"/>
          </a:p>
        </p:txBody>
      </p:sp>
      <p:sp>
        <p:nvSpPr>
          <p:cNvPr id="11" name="Shape 9"/>
          <p:cNvSpPr/>
          <p:nvPr/>
        </p:nvSpPr>
        <p:spPr>
          <a:xfrm>
            <a:off x="793790" y="5064562"/>
            <a:ext cx="510302" cy="510302"/>
          </a:xfrm>
          <a:prstGeom prst="roundRect">
            <a:avLst>
              <a:gd name="adj" fmla="val 18669"/>
            </a:avLst>
          </a:prstGeom>
          <a:solidFill>
            <a:srgbClr val="E9E6FA"/>
          </a:solidFill>
          <a:ln w="7620">
            <a:solidFill>
              <a:srgbClr val="BDB8DF"/>
            </a:solidFill>
            <a:prstDash val="solid"/>
          </a:ln>
        </p:spPr>
        <p:txBody>
          <a:bodyPr/>
          <a:lstStyle/>
          <a:p>
            <a:endParaRPr lang="en-GB"/>
          </a:p>
        </p:txBody>
      </p:sp>
      <p:sp>
        <p:nvSpPr>
          <p:cNvPr id="12" name="Text 10"/>
          <p:cNvSpPr/>
          <p:nvPr/>
        </p:nvSpPr>
        <p:spPr>
          <a:xfrm>
            <a:off x="952143" y="5149572"/>
            <a:ext cx="193596" cy="340281"/>
          </a:xfrm>
          <a:prstGeom prst="rect">
            <a:avLst/>
          </a:prstGeom>
          <a:noFill/>
          <a:ln/>
        </p:spPr>
        <p:txBody>
          <a:bodyPr wrap="none" lIns="0" tIns="0" rIns="0" bIns="0" rtlCol="0" anchor="t"/>
          <a:lstStyle/>
          <a:p>
            <a:pPr marL="0" indent="0" algn="ctr">
              <a:lnSpc>
                <a:spcPts val="2650"/>
              </a:lnSpc>
              <a:buNone/>
            </a:pPr>
            <a:r>
              <a:rPr lang="en-US" sz="2650" b="1" dirty="0">
                <a:solidFill>
                  <a:srgbClr val="2A2742"/>
                </a:solidFill>
                <a:latin typeface="Outfit Extra Bold" pitchFamily="34" charset="0"/>
                <a:ea typeface="Outfit Extra Bold" pitchFamily="34" charset="-122"/>
                <a:cs typeface="Outfit Extra Bold" pitchFamily="34" charset="-120"/>
              </a:rPr>
              <a:t>3</a:t>
            </a:r>
            <a:endParaRPr lang="en-US" sz="2650" dirty="0"/>
          </a:p>
        </p:txBody>
      </p:sp>
      <p:sp>
        <p:nvSpPr>
          <p:cNvPr id="13" name="Text 11"/>
          <p:cNvSpPr/>
          <p:nvPr/>
        </p:nvSpPr>
        <p:spPr>
          <a:xfrm>
            <a:off x="1530906" y="5064562"/>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Legal Framework</a:t>
            </a:r>
            <a:endParaRPr lang="en-US" sz="2200" dirty="0"/>
          </a:p>
        </p:txBody>
      </p:sp>
      <p:sp>
        <p:nvSpPr>
          <p:cNvPr id="14" name="Text 12"/>
          <p:cNvSpPr/>
          <p:nvPr/>
        </p:nvSpPr>
        <p:spPr>
          <a:xfrm>
            <a:off x="1530906" y="5554980"/>
            <a:ext cx="5670947" cy="1814513"/>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The public interest defense is often codified in specific statutes or recognised in common law. Courts carefully scrutinise such claims to ensure they are not used to unjustly infringe on property rights. The defense must be proportionate to the public interest being served.</a:t>
            </a:r>
            <a:endParaRPr lang="en-US" sz="1750" dirty="0"/>
          </a:p>
        </p:txBody>
      </p:sp>
      <p:sp>
        <p:nvSpPr>
          <p:cNvPr id="15" name="Shape 13"/>
          <p:cNvSpPr/>
          <p:nvPr/>
        </p:nvSpPr>
        <p:spPr>
          <a:xfrm>
            <a:off x="7428667" y="5064562"/>
            <a:ext cx="510302" cy="510302"/>
          </a:xfrm>
          <a:prstGeom prst="roundRect">
            <a:avLst>
              <a:gd name="adj" fmla="val 18669"/>
            </a:avLst>
          </a:prstGeom>
          <a:solidFill>
            <a:srgbClr val="E9E6FA"/>
          </a:solidFill>
          <a:ln w="7620">
            <a:solidFill>
              <a:srgbClr val="BDB8DF"/>
            </a:solidFill>
            <a:prstDash val="solid"/>
          </a:ln>
        </p:spPr>
        <p:txBody>
          <a:bodyPr/>
          <a:lstStyle/>
          <a:p>
            <a:endParaRPr lang="en-GB"/>
          </a:p>
        </p:txBody>
      </p:sp>
      <p:sp>
        <p:nvSpPr>
          <p:cNvPr id="16" name="Text 14"/>
          <p:cNvSpPr/>
          <p:nvPr/>
        </p:nvSpPr>
        <p:spPr>
          <a:xfrm>
            <a:off x="7579519" y="5149572"/>
            <a:ext cx="208598" cy="340281"/>
          </a:xfrm>
          <a:prstGeom prst="rect">
            <a:avLst/>
          </a:prstGeom>
          <a:noFill/>
          <a:ln/>
        </p:spPr>
        <p:txBody>
          <a:bodyPr wrap="none" lIns="0" tIns="0" rIns="0" bIns="0" rtlCol="0" anchor="t"/>
          <a:lstStyle/>
          <a:p>
            <a:pPr marL="0" indent="0" algn="ctr">
              <a:lnSpc>
                <a:spcPts val="2650"/>
              </a:lnSpc>
              <a:buNone/>
            </a:pPr>
            <a:r>
              <a:rPr lang="en-US" sz="2650" b="1" dirty="0">
                <a:solidFill>
                  <a:srgbClr val="2A2742"/>
                </a:solidFill>
                <a:latin typeface="Outfit Extra Bold" pitchFamily="34" charset="0"/>
                <a:ea typeface="Outfit Extra Bold" pitchFamily="34" charset="-122"/>
                <a:cs typeface="Outfit Extra Bold" pitchFamily="34" charset="-120"/>
              </a:rPr>
              <a:t>4</a:t>
            </a:r>
            <a:endParaRPr lang="en-US" sz="2650" dirty="0"/>
          </a:p>
        </p:txBody>
      </p:sp>
      <p:sp>
        <p:nvSpPr>
          <p:cNvPr id="17" name="Text 15"/>
          <p:cNvSpPr/>
          <p:nvPr/>
        </p:nvSpPr>
        <p:spPr>
          <a:xfrm>
            <a:off x="8165783" y="5064562"/>
            <a:ext cx="3971806"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Limitations and Controversies</a:t>
            </a:r>
            <a:endParaRPr lang="en-US" sz="2200" dirty="0"/>
          </a:p>
        </p:txBody>
      </p:sp>
      <p:sp>
        <p:nvSpPr>
          <p:cNvPr id="18" name="Text 16"/>
          <p:cNvSpPr/>
          <p:nvPr/>
        </p:nvSpPr>
        <p:spPr>
          <a:xfrm>
            <a:off x="8165783" y="5554980"/>
            <a:ext cx="5670947" cy="1814513"/>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While widely accepted, the public interest defense is not absolute. Courts must balance competing interests and may limit its application in cases where private rights are excessively infringed. Controversies often arise in cases of civil disobedience or environmental protests.</a:t>
            </a:r>
            <a:endParaRPr lang="en-US" sz="17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2150507"/>
          </a:xfrm>
          <a:prstGeom prst="rect">
            <a:avLst/>
          </a:prstGeom>
        </p:spPr>
      </p:pic>
      <p:sp>
        <p:nvSpPr>
          <p:cNvPr id="3" name="Text 0"/>
          <p:cNvSpPr/>
          <p:nvPr/>
        </p:nvSpPr>
        <p:spPr>
          <a:xfrm>
            <a:off x="602099" y="2623542"/>
            <a:ext cx="10620256" cy="537567"/>
          </a:xfrm>
          <a:prstGeom prst="rect">
            <a:avLst/>
          </a:prstGeom>
          <a:noFill/>
          <a:ln/>
        </p:spPr>
        <p:txBody>
          <a:bodyPr wrap="none" lIns="0" tIns="0" rIns="0" bIns="0" rtlCol="0" anchor="t"/>
          <a:lstStyle/>
          <a:p>
            <a:pPr marL="0" indent="0">
              <a:lnSpc>
                <a:spcPts val="4200"/>
              </a:lnSpc>
              <a:buNone/>
            </a:pPr>
            <a:r>
              <a:rPr lang="en-US" sz="3350" b="1" dirty="0">
                <a:solidFill>
                  <a:srgbClr val="231971"/>
                </a:solidFill>
                <a:latin typeface="Outfit Extra Bold" pitchFamily="34" charset="0"/>
                <a:ea typeface="Outfit Extra Bold" pitchFamily="34" charset="-122"/>
                <a:cs typeface="Outfit Extra Bold" pitchFamily="34" charset="-120"/>
              </a:rPr>
              <a:t>Hong Kong Ordinances on Lawful Authority Defenses</a:t>
            </a:r>
            <a:endParaRPr lang="en-US" sz="3350" dirty="0"/>
          </a:p>
        </p:txBody>
      </p:sp>
      <p:sp>
        <p:nvSpPr>
          <p:cNvPr id="4" name="Shape 1"/>
          <p:cNvSpPr/>
          <p:nvPr/>
        </p:nvSpPr>
        <p:spPr>
          <a:xfrm>
            <a:off x="602099" y="3419118"/>
            <a:ext cx="13426202" cy="3599974"/>
          </a:xfrm>
          <a:prstGeom prst="roundRect">
            <a:avLst>
              <a:gd name="adj" fmla="val 2007"/>
            </a:avLst>
          </a:prstGeom>
          <a:noFill/>
          <a:ln w="7620">
            <a:solidFill>
              <a:srgbClr val="000000">
                <a:alpha val="8000"/>
              </a:srgbClr>
            </a:solidFill>
            <a:prstDash val="solid"/>
          </a:ln>
        </p:spPr>
        <p:txBody>
          <a:bodyPr/>
          <a:lstStyle/>
          <a:p>
            <a:endParaRPr lang="en-GB"/>
          </a:p>
        </p:txBody>
      </p:sp>
      <p:sp>
        <p:nvSpPr>
          <p:cNvPr id="5" name="Shape 2"/>
          <p:cNvSpPr/>
          <p:nvPr/>
        </p:nvSpPr>
        <p:spPr>
          <a:xfrm>
            <a:off x="609719" y="3426738"/>
            <a:ext cx="13409533" cy="496729"/>
          </a:xfrm>
          <a:prstGeom prst="rect">
            <a:avLst/>
          </a:prstGeom>
          <a:solidFill>
            <a:srgbClr val="FFFFFF">
              <a:alpha val="4000"/>
            </a:srgbClr>
          </a:solidFill>
          <a:ln/>
        </p:spPr>
        <p:txBody>
          <a:bodyPr/>
          <a:lstStyle/>
          <a:p>
            <a:endParaRPr lang="en-GB"/>
          </a:p>
        </p:txBody>
      </p:sp>
      <p:sp>
        <p:nvSpPr>
          <p:cNvPr id="6" name="Text 3"/>
          <p:cNvSpPr/>
          <p:nvPr/>
        </p:nvSpPr>
        <p:spPr>
          <a:xfrm>
            <a:off x="783074" y="3537466"/>
            <a:ext cx="4121706" cy="275273"/>
          </a:xfrm>
          <a:prstGeom prst="rect">
            <a:avLst/>
          </a:prstGeom>
          <a:noFill/>
          <a:ln/>
        </p:spPr>
        <p:txBody>
          <a:bodyPr wrap="none" lIns="0" tIns="0" rIns="0" bIns="0" rtlCol="0" anchor="t"/>
          <a:lstStyle/>
          <a:p>
            <a:pPr marL="0" indent="0">
              <a:lnSpc>
                <a:spcPts val="2150"/>
              </a:lnSpc>
              <a:buNone/>
            </a:pPr>
            <a:r>
              <a:rPr lang="en-US" sz="1350" dirty="0">
                <a:solidFill>
                  <a:srgbClr val="2A2742"/>
                </a:solidFill>
                <a:latin typeface="Arimo" pitchFamily="34" charset="0"/>
                <a:ea typeface="Arimo" pitchFamily="34" charset="-122"/>
                <a:cs typeface="Arimo" pitchFamily="34" charset="-120"/>
              </a:rPr>
              <a:t>Ordinance</a:t>
            </a:r>
            <a:endParaRPr lang="en-US" sz="1350" dirty="0"/>
          </a:p>
        </p:txBody>
      </p:sp>
      <p:sp>
        <p:nvSpPr>
          <p:cNvPr id="7" name="Text 4"/>
          <p:cNvSpPr/>
          <p:nvPr/>
        </p:nvSpPr>
        <p:spPr>
          <a:xfrm>
            <a:off x="5256252" y="3537466"/>
            <a:ext cx="4117896" cy="275273"/>
          </a:xfrm>
          <a:prstGeom prst="rect">
            <a:avLst/>
          </a:prstGeom>
          <a:noFill/>
          <a:ln/>
        </p:spPr>
        <p:txBody>
          <a:bodyPr wrap="none" lIns="0" tIns="0" rIns="0" bIns="0" rtlCol="0" anchor="t"/>
          <a:lstStyle/>
          <a:p>
            <a:pPr marL="0" indent="0">
              <a:lnSpc>
                <a:spcPts val="2150"/>
              </a:lnSpc>
              <a:buNone/>
            </a:pPr>
            <a:r>
              <a:rPr lang="en-US" sz="1350" dirty="0">
                <a:solidFill>
                  <a:srgbClr val="2A2742"/>
                </a:solidFill>
                <a:latin typeface="Arimo" pitchFamily="34" charset="0"/>
                <a:ea typeface="Arimo" pitchFamily="34" charset="-122"/>
                <a:cs typeface="Arimo" pitchFamily="34" charset="-120"/>
              </a:rPr>
              <a:t>Relevant Section</a:t>
            </a:r>
            <a:endParaRPr lang="en-US" sz="1350" dirty="0"/>
          </a:p>
        </p:txBody>
      </p:sp>
      <p:sp>
        <p:nvSpPr>
          <p:cNvPr id="8" name="Text 5"/>
          <p:cNvSpPr/>
          <p:nvPr/>
        </p:nvSpPr>
        <p:spPr>
          <a:xfrm>
            <a:off x="9725620" y="3537466"/>
            <a:ext cx="4121706" cy="275273"/>
          </a:xfrm>
          <a:prstGeom prst="rect">
            <a:avLst/>
          </a:prstGeom>
          <a:noFill/>
          <a:ln/>
        </p:spPr>
        <p:txBody>
          <a:bodyPr wrap="none" lIns="0" tIns="0" rIns="0" bIns="0" rtlCol="0" anchor="t"/>
          <a:lstStyle/>
          <a:p>
            <a:pPr marL="0" indent="0">
              <a:lnSpc>
                <a:spcPts val="2150"/>
              </a:lnSpc>
              <a:buNone/>
            </a:pPr>
            <a:r>
              <a:rPr lang="en-US" sz="1350" dirty="0">
                <a:solidFill>
                  <a:srgbClr val="2A2742"/>
                </a:solidFill>
                <a:latin typeface="Arimo" pitchFamily="34" charset="0"/>
                <a:ea typeface="Arimo" pitchFamily="34" charset="-122"/>
                <a:cs typeface="Arimo" pitchFamily="34" charset="-120"/>
              </a:rPr>
              <a:t>Key Provisions</a:t>
            </a:r>
            <a:endParaRPr lang="en-US" sz="1350" dirty="0"/>
          </a:p>
        </p:txBody>
      </p:sp>
      <p:sp>
        <p:nvSpPr>
          <p:cNvPr id="9" name="Shape 6"/>
          <p:cNvSpPr/>
          <p:nvPr/>
        </p:nvSpPr>
        <p:spPr>
          <a:xfrm>
            <a:off x="609719" y="3923467"/>
            <a:ext cx="13409533" cy="772001"/>
          </a:xfrm>
          <a:prstGeom prst="rect">
            <a:avLst/>
          </a:prstGeom>
          <a:solidFill>
            <a:srgbClr val="000000">
              <a:alpha val="4000"/>
            </a:srgbClr>
          </a:solidFill>
          <a:ln/>
        </p:spPr>
        <p:txBody>
          <a:bodyPr/>
          <a:lstStyle/>
          <a:p>
            <a:endParaRPr lang="en-GB"/>
          </a:p>
        </p:txBody>
      </p:sp>
      <p:sp>
        <p:nvSpPr>
          <p:cNvPr id="10" name="Text 7"/>
          <p:cNvSpPr/>
          <p:nvPr/>
        </p:nvSpPr>
        <p:spPr>
          <a:xfrm>
            <a:off x="783074" y="4034195"/>
            <a:ext cx="4121706" cy="275273"/>
          </a:xfrm>
          <a:prstGeom prst="rect">
            <a:avLst/>
          </a:prstGeom>
          <a:noFill/>
          <a:ln/>
        </p:spPr>
        <p:txBody>
          <a:bodyPr wrap="none" lIns="0" tIns="0" rIns="0" bIns="0" rtlCol="0" anchor="t"/>
          <a:lstStyle/>
          <a:p>
            <a:pPr marL="0" indent="0">
              <a:lnSpc>
                <a:spcPts val="2150"/>
              </a:lnSpc>
              <a:buNone/>
            </a:pPr>
            <a:r>
              <a:rPr lang="en-US" sz="1350" dirty="0">
                <a:solidFill>
                  <a:srgbClr val="2A2742"/>
                </a:solidFill>
                <a:latin typeface="Arimo" pitchFamily="34" charset="0"/>
                <a:ea typeface="Arimo" pitchFamily="34" charset="-122"/>
                <a:cs typeface="Arimo" pitchFamily="34" charset="-120"/>
              </a:rPr>
              <a:t>Police Force Ordinance (Cap. 232)</a:t>
            </a:r>
            <a:endParaRPr lang="en-US" sz="1350" dirty="0"/>
          </a:p>
        </p:txBody>
      </p:sp>
      <p:sp>
        <p:nvSpPr>
          <p:cNvPr id="11" name="Text 8"/>
          <p:cNvSpPr/>
          <p:nvPr/>
        </p:nvSpPr>
        <p:spPr>
          <a:xfrm>
            <a:off x="5256252" y="4034195"/>
            <a:ext cx="4117896" cy="275273"/>
          </a:xfrm>
          <a:prstGeom prst="rect">
            <a:avLst/>
          </a:prstGeom>
          <a:noFill/>
          <a:ln/>
        </p:spPr>
        <p:txBody>
          <a:bodyPr wrap="none" lIns="0" tIns="0" rIns="0" bIns="0" rtlCol="0" anchor="t"/>
          <a:lstStyle/>
          <a:p>
            <a:pPr marL="0" indent="0">
              <a:lnSpc>
                <a:spcPts val="2150"/>
              </a:lnSpc>
              <a:buNone/>
            </a:pPr>
            <a:r>
              <a:rPr lang="en-US" sz="1350" dirty="0">
                <a:solidFill>
                  <a:srgbClr val="2A2742"/>
                </a:solidFill>
                <a:latin typeface="Arimo" pitchFamily="34" charset="0"/>
                <a:ea typeface="Arimo" pitchFamily="34" charset="-122"/>
                <a:cs typeface="Arimo" pitchFamily="34" charset="-120"/>
              </a:rPr>
              <a:t>Section 50</a:t>
            </a:r>
            <a:endParaRPr lang="en-US" sz="1350" dirty="0"/>
          </a:p>
        </p:txBody>
      </p:sp>
      <p:sp>
        <p:nvSpPr>
          <p:cNvPr id="12" name="Text 9"/>
          <p:cNvSpPr/>
          <p:nvPr/>
        </p:nvSpPr>
        <p:spPr>
          <a:xfrm>
            <a:off x="9725620" y="4034195"/>
            <a:ext cx="4121706" cy="550545"/>
          </a:xfrm>
          <a:prstGeom prst="rect">
            <a:avLst/>
          </a:prstGeom>
          <a:noFill/>
          <a:ln/>
        </p:spPr>
        <p:txBody>
          <a:bodyPr wrap="square" lIns="0" tIns="0" rIns="0" bIns="0" rtlCol="0" anchor="t"/>
          <a:lstStyle/>
          <a:p>
            <a:pPr marL="0" indent="0">
              <a:lnSpc>
                <a:spcPts val="2150"/>
              </a:lnSpc>
              <a:buNone/>
            </a:pPr>
            <a:r>
              <a:rPr lang="en-US" sz="1350" dirty="0">
                <a:solidFill>
                  <a:srgbClr val="2A2742"/>
                </a:solidFill>
                <a:latin typeface="Arimo" pitchFamily="34" charset="0"/>
                <a:ea typeface="Arimo" pitchFamily="34" charset="-122"/>
                <a:cs typeface="Arimo" pitchFamily="34" charset="-120"/>
              </a:rPr>
              <a:t>Authorises police to enter and search premises with a warrant</a:t>
            </a:r>
            <a:endParaRPr lang="en-US" sz="1350" dirty="0"/>
          </a:p>
        </p:txBody>
      </p:sp>
      <p:sp>
        <p:nvSpPr>
          <p:cNvPr id="13" name="Shape 10"/>
          <p:cNvSpPr/>
          <p:nvPr/>
        </p:nvSpPr>
        <p:spPr>
          <a:xfrm>
            <a:off x="609719" y="4695468"/>
            <a:ext cx="13409533" cy="772001"/>
          </a:xfrm>
          <a:prstGeom prst="rect">
            <a:avLst/>
          </a:prstGeom>
          <a:solidFill>
            <a:srgbClr val="FFFFFF">
              <a:alpha val="4000"/>
            </a:srgbClr>
          </a:solidFill>
          <a:ln/>
        </p:spPr>
        <p:txBody>
          <a:bodyPr/>
          <a:lstStyle/>
          <a:p>
            <a:endParaRPr lang="en-GB"/>
          </a:p>
        </p:txBody>
      </p:sp>
      <p:sp>
        <p:nvSpPr>
          <p:cNvPr id="14" name="Text 11"/>
          <p:cNvSpPr/>
          <p:nvPr/>
        </p:nvSpPr>
        <p:spPr>
          <a:xfrm>
            <a:off x="783074" y="4806196"/>
            <a:ext cx="4121706" cy="275273"/>
          </a:xfrm>
          <a:prstGeom prst="rect">
            <a:avLst/>
          </a:prstGeom>
          <a:noFill/>
          <a:ln/>
        </p:spPr>
        <p:txBody>
          <a:bodyPr wrap="none" lIns="0" tIns="0" rIns="0" bIns="0" rtlCol="0" anchor="t"/>
          <a:lstStyle/>
          <a:p>
            <a:pPr marL="0" indent="0">
              <a:lnSpc>
                <a:spcPts val="2150"/>
              </a:lnSpc>
              <a:buNone/>
            </a:pPr>
            <a:r>
              <a:rPr lang="en-US" sz="1350" dirty="0">
                <a:solidFill>
                  <a:srgbClr val="2A2742"/>
                </a:solidFill>
                <a:latin typeface="Arimo" pitchFamily="34" charset="0"/>
                <a:ea typeface="Arimo" pitchFamily="34" charset="-122"/>
                <a:cs typeface="Arimo" pitchFamily="34" charset="-120"/>
              </a:rPr>
              <a:t>Fire Services Ordinance (Cap. 95)</a:t>
            </a:r>
            <a:endParaRPr lang="en-US" sz="1350" dirty="0"/>
          </a:p>
        </p:txBody>
      </p:sp>
      <p:sp>
        <p:nvSpPr>
          <p:cNvPr id="15" name="Text 12"/>
          <p:cNvSpPr/>
          <p:nvPr/>
        </p:nvSpPr>
        <p:spPr>
          <a:xfrm>
            <a:off x="5256252" y="4806196"/>
            <a:ext cx="4117896" cy="275273"/>
          </a:xfrm>
          <a:prstGeom prst="rect">
            <a:avLst/>
          </a:prstGeom>
          <a:noFill/>
          <a:ln/>
        </p:spPr>
        <p:txBody>
          <a:bodyPr wrap="none" lIns="0" tIns="0" rIns="0" bIns="0" rtlCol="0" anchor="t"/>
          <a:lstStyle/>
          <a:p>
            <a:pPr marL="0" indent="0">
              <a:lnSpc>
                <a:spcPts val="2150"/>
              </a:lnSpc>
              <a:buNone/>
            </a:pPr>
            <a:r>
              <a:rPr lang="en-US" sz="1350" dirty="0">
                <a:solidFill>
                  <a:srgbClr val="2A2742"/>
                </a:solidFill>
                <a:latin typeface="Arimo" pitchFamily="34" charset="0"/>
                <a:ea typeface="Arimo" pitchFamily="34" charset="-122"/>
                <a:cs typeface="Arimo" pitchFamily="34" charset="-120"/>
              </a:rPr>
              <a:t>Section 13</a:t>
            </a:r>
            <a:endParaRPr lang="en-US" sz="1350" dirty="0"/>
          </a:p>
        </p:txBody>
      </p:sp>
      <p:sp>
        <p:nvSpPr>
          <p:cNvPr id="16" name="Text 13"/>
          <p:cNvSpPr/>
          <p:nvPr/>
        </p:nvSpPr>
        <p:spPr>
          <a:xfrm>
            <a:off x="9725620" y="4806196"/>
            <a:ext cx="4121706" cy="550545"/>
          </a:xfrm>
          <a:prstGeom prst="rect">
            <a:avLst/>
          </a:prstGeom>
          <a:noFill/>
          <a:ln/>
        </p:spPr>
        <p:txBody>
          <a:bodyPr wrap="square" lIns="0" tIns="0" rIns="0" bIns="0" rtlCol="0" anchor="t"/>
          <a:lstStyle/>
          <a:p>
            <a:pPr marL="0" indent="0">
              <a:lnSpc>
                <a:spcPts val="2150"/>
              </a:lnSpc>
              <a:buNone/>
            </a:pPr>
            <a:r>
              <a:rPr lang="en-US" sz="1350" dirty="0">
                <a:solidFill>
                  <a:srgbClr val="2A2742"/>
                </a:solidFill>
                <a:latin typeface="Arimo" pitchFamily="34" charset="0"/>
                <a:ea typeface="Arimo" pitchFamily="34" charset="-122"/>
                <a:cs typeface="Arimo" pitchFamily="34" charset="-120"/>
              </a:rPr>
              <a:t>Allows firefighters to enter premises to extinguish fires or conduct rescues</a:t>
            </a:r>
            <a:endParaRPr lang="en-US" sz="1350" dirty="0"/>
          </a:p>
        </p:txBody>
      </p:sp>
      <p:sp>
        <p:nvSpPr>
          <p:cNvPr id="17" name="Shape 14"/>
          <p:cNvSpPr/>
          <p:nvPr/>
        </p:nvSpPr>
        <p:spPr>
          <a:xfrm>
            <a:off x="609719" y="5467469"/>
            <a:ext cx="13409533" cy="772001"/>
          </a:xfrm>
          <a:prstGeom prst="rect">
            <a:avLst/>
          </a:prstGeom>
          <a:solidFill>
            <a:srgbClr val="000000">
              <a:alpha val="4000"/>
            </a:srgbClr>
          </a:solidFill>
          <a:ln/>
        </p:spPr>
        <p:txBody>
          <a:bodyPr/>
          <a:lstStyle/>
          <a:p>
            <a:endParaRPr lang="en-GB"/>
          </a:p>
        </p:txBody>
      </p:sp>
      <p:sp>
        <p:nvSpPr>
          <p:cNvPr id="18" name="Text 15"/>
          <p:cNvSpPr/>
          <p:nvPr/>
        </p:nvSpPr>
        <p:spPr>
          <a:xfrm>
            <a:off x="783074" y="5578197"/>
            <a:ext cx="4121706" cy="275273"/>
          </a:xfrm>
          <a:prstGeom prst="rect">
            <a:avLst/>
          </a:prstGeom>
          <a:noFill/>
          <a:ln/>
        </p:spPr>
        <p:txBody>
          <a:bodyPr wrap="none" lIns="0" tIns="0" rIns="0" bIns="0" rtlCol="0" anchor="t"/>
          <a:lstStyle/>
          <a:p>
            <a:pPr marL="0" indent="0">
              <a:lnSpc>
                <a:spcPts val="2150"/>
              </a:lnSpc>
              <a:buNone/>
            </a:pPr>
            <a:r>
              <a:rPr lang="en-US" sz="1350" dirty="0">
                <a:solidFill>
                  <a:srgbClr val="2A2742"/>
                </a:solidFill>
                <a:latin typeface="Arimo" pitchFamily="34" charset="0"/>
                <a:ea typeface="Arimo" pitchFamily="34" charset="-122"/>
                <a:cs typeface="Arimo" pitchFamily="34" charset="-120"/>
              </a:rPr>
              <a:t>Buildings Ordinance (Cap. 123)</a:t>
            </a:r>
            <a:endParaRPr lang="en-US" sz="1350" dirty="0"/>
          </a:p>
        </p:txBody>
      </p:sp>
      <p:sp>
        <p:nvSpPr>
          <p:cNvPr id="19" name="Text 16"/>
          <p:cNvSpPr/>
          <p:nvPr/>
        </p:nvSpPr>
        <p:spPr>
          <a:xfrm>
            <a:off x="5256252" y="5578197"/>
            <a:ext cx="4117896" cy="275273"/>
          </a:xfrm>
          <a:prstGeom prst="rect">
            <a:avLst/>
          </a:prstGeom>
          <a:noFill/>
          <a:ln/>
        </p:spPr>
        <p:txBody>
          <a:bodyPr wrap="none" lIns="0" tIns="0" rIns="0" bIns="0" rtlCol="0" anchor="t"/>
          <a:lstStyle/>
          <a:p>
            <a:pPr marL="0" indent="0">
              <a:lnSpc>
                <a:spcPts val="2150"/>
              </a:lnSpc>
              <a:buNone/>
            </a:pPr>
            <a:r>
              <a:rPr lang="en-US" sz="1350" dirty="0">
                <a:solidFill>
                  <a:srgbClr val="2A2742"/>
                </a:solidFill>
                <a:latin typeface="Arimo" pitchFamily="34" charset="0"/>
                <a:ea typeface="Arimo" pitchFamily="34" charset="-122"/>
                <a:cs typeface="Arimo" pitchFamily="34" charset="-120"/>
              </a:rPr>
              <a:t>Section 22</a:t>
            </a:r>
            <a:endParaRPr lang="en-US" sz="1350" dirty="0"/>
          </a:p>
        </p:txBody>
      </p:sp>
      <p:sp>
        <p:nvSpPr>
          <p:cNvPr id="20" name="Text 17"/>
          <p:cNvSpPr/>
          <p:nvPr/>
        </p:nvSpPr>
        <p:spPr>
          <a:xfrm>
            <a:off x="9725620" y="5578197"/>
            <a:ext cx="4121706" cy="550545"/>
          </a:xfrm>
          <a:prstGeom prst="rect">
            <a:avLst/>
          </a:prstGeom>
          <a:noFill/>
          <a:ln/>
        </p:spPr>
        <p:txBody>
          <a:bodyPr wrap="square" lIns="0" tIns="0" rIns="0" bIns="0" rtlCol="0" anchor="t"/>
          <a:lstStyle/>
          <a:p>
            <a:pPr marL="0" indent="0">
              <a:lnSpc>
                <a:spcPts val="2150"/>
              </a:lnSpc>
              <a:buNone/>
            </a:pPr>
            <a:r>
              <a:rPr lang="en-US" sz="1350" dirty="0">
                <a:solidFill>
                  <a:srgbClr val="2A2742"/>
                </a:solidFill>
                <a:latin typeface="Arimo" pitchFamily="34" charset="0"/>
                <a:ea typeface="Arimo" pitchFamily="34" charset="-122"/>
                <a:cs typeface="Arimo" pitchFamily="34" charset="-120"/>
              </a:rPr>
              <a:t>Permits building inspectors to enter premises for safety inspections</a:t>
            </a:r>
            <a:endParaRPr lang="en-US" sz="1350" dirty="0"/>
          </a:p>
        </p:txBody>
      </p:sp>
      <p:sp>
        <p:nvSpPr>
          <p:cNvPr id="21" name="Shape 18"/>
          <p:cNvSpPr/>
          <p:nvPr/>
        </p:nvSpPr>
        <p:spPr>
          <a:xfrm>
            <a:off x="609719" y="6239470"/>
            <a:ext cx="13409533" cy="772001"/>
          </a:xfrm>
          <a:prstGeom prst="rect">
            <a:avLst/>
          </a:prstGeom>
          <a:solidFill>
            <a:srgbClr val="FFFFFF">
              <a:alpha val="4000"/>
            </a:srgbClr>
          </a:solidFill>
          <a:ln/>
        </p:spPr>
        <p:txBody>
          <a:bodyPr/>
          <a:lstStyle/>
          <a:p>
            <a:endParaRPr lang="en-GB"/>
          </a:p>
        </p:txBody>
      </p:sp>
      <p:sp>
        <p:nvSpPr>
          <p:cNvPr id="22" name="Text 19"/>
          <p:cNvSpPr/>
          <p:nvPr/>
        </p:nvSpPr>
        <p:spPr>
          <a:xfrm>
            <a:off x="783074" y="6350198"/>
            <a:ext cx="4121706" cy="275273"/>
          </a:xfrm>
          <a:prstGeom prst="rect">
            <a:avLst/>
          </a:prstGeom>
          <a:noFill/>
          <a:ln/>
        </p:spPr>
        <p:txBody>
          <a:bodyPr wrap="none" lIns="0" tIns="0" rIns="0" bIns="0" rtlCol="0" anchor="t"/>
          <a:lstStyle/>
          <a:p>
            <a:pPr marL="0" indent="0">
              <a:lnSpc>
                <a:spcPts val="2150"/>
              </a:lnSpc>
              <a:buNone/>
            </a:pPr>
            <a:r>
              <a:rPr lang="en-US" sz="1350" dirty="0">
                <a:solidFill>
                  <a:srgbClr val="2A2742"/>
                </a:solidFill>
                <a:latin typeface="Arimo" pitchFamily="34" charset="0"/>
                <a:ea typeface="Arimo" pitchFamily="34" charset="-122"/>
                <a:cs typeface="Arimo" pitchFamily="34" charset="-120"/>
              </a:rPr>
              <a:t>Lands Resumption Ordinance (Cap. 124)</a:t>
            </a:r>
            <a:endParaRPr lang="en-US" sz="1350" dirty="0"/>
          </a:p>
        </p:txBody>
      </p:sp>
      <p:sp>
        <p:nvSpPr>
          <p:cNvPr id="23" name="Text 20"/>
          <p:cNvSpPr/>
          <p:nvPr/>
        </p:nvSpPr>
        <p:spPr>
          <a:xfrm>
            <a:off x="5256252" y="6350198"/>
            <a:ext cx="4117896" cy="275273"/>
          </a:xfrm>
          <a:prstGeom prst="rect">
            <a:avLst/>
          </a:prstGeom>
          <a:noFill/>
          <a:ln/>
        </p:spPr>
        <p:txBody>
          <a:bodyPr wrap="none" lIns="0" tIns="0" rIns="0" bIns="0" rtlCol="0" anchor="t"/>
          <a:lstStyle/>
          <a:p>
            <a:pPr marL="0" indent="0">
              <a:lnSpc>
                <a:spcPts val="2150"/>
              </a:lnSpc>
              <a:buNone/>
            </a:pPr>
            <a:r>
              <a:rPr lang="en-US" sz="1350" dirty="0">
                <a:solidFill>
                  <a:srgbClr val="2A2742"/>
                </a:solidFill>
                <a:latin typeface="Arimo" pitchFamily="34" charset="0"/>
                <a:ea typeface="Arimo" pitchFamily="34" charset="-122"/>
                <a:cs typeface="Arimo" pitchFamily="34" charset="-120"/>
              </a:rPr>
              <a:t>Section 13</a:t>
            </a:r>
            <a:endParaRPr lang="en-US" sz="1350" dirty="0"/>
          </a:p>
        </p:txBody>
      </p:sp>
      <p:sp>
        <p:nvSpPr>
          <p:cNvPr id="24" name="Text 21"/>
          <p:cNvSpPr/>
          <p:nvPr/>
        </p:nvSpPr>
        <p:spPr>
          <a:xfrm>
            <a:off x="9725620" y="6350198"/>
            <a:ext cx="4121706" cy="550545"/>
          </a:xfrm>
          <a:prstGeom prst="rect">
            <a:avLst/>
          </a:prstGeom>
          <a:noFill/>
          <a:ln/>
        </p:spPr>
        <p:txBody>
          <a:bodyPr wrap="square" lIns="0" tIns="0" rIns="0" bIns="0" rtlCol="0" anchor="t"/>
          <a:lstStyle/>
          <a:p>
            <a:pPr marL="0" indent="0">
              <a:lnSpc>
                <a:spcPts val="2150"/>
              </a:lnSpc>
              <a:buNone/>
            </a:pPr>
            <a:r>
              <a:rPr lang="en-US" sz="1350" dirty="0">
                <a:solidFill>
                  <a:srgbClr val="2A2742"/>
                </a:solidFill>
                <a:latin typeface="Arimo" pitchFamily="34" charset="0"/>
                <a:ea typeface="Arimo" pitchFamily="34" charset="-122"/>
                <a:cs typeface="Arimo" pitchFamily="34" charset="-120"/>
              </a:rPr>
              <a:t>Authorises government officials to enter land for survey purposes</a:t>
            </a:r>
            <a:endParaRPr lang="en-US" sz="1350" dirty="0"/>
          </a:p>
        </p:txBody>
      </p:sp>
      <p:sp>
        <p:nvSpPr>
          <p:cNvPr id="25" name="Text 22"/>
          <p:cNvSpPr/>
          <p:nvPr/>
        </p:nvSpPr>
        <p:spPr>
          <a:xfrm>
            <a:off x="602099" y="7212568"/>
            <a:ext cx="13426202" cy="550545"/>
          </a:xfrm>
          <a:prstGeom prst="rect">
            <a:avLst/>
          </a:prstGeom>
          <a:noFill/>
          <a:ln/>
        </p:spPr>
        <p:txBody>
          <a:bodyPr wrap="square" lIns="0" tIns="0" rIns="0" bIns="0" rtlCol="0" anchor="t"/>
          <a:lstStyle/>
          <a:p>
            <a:pPr marL="0" indent="0">
              <a:lnSpc>
                <a:spcPts val="2150"/>
              </a:lnSpc>
              <a:buNone/>
            </a:pPr>
            <a:r>
              <a:rPr lang="en-US" sz="1350" dirty="0">
                <a:solidFill>
                  <a:srgbClr val="2A2742"/>
                </a:solidFill>
                <a:latin typeface="Arimo" pitchFamily="34" charset="0"/>
                <a:ea typeface="Arimo" pitchFamily="34" charset="-122"/>
                <a:cs typeface="Arimo" pitchFamily="34" charset="-120"/>
              </a:rPr>
              <a:t>Hong Kong's legal framework provides specific ordinances that grant lawful authority for certain individuals to enter private property without constituting trespass. These ordinances balance public safety and societal needs with individual property rights, offering a structured approach to justifiable entries.</a:t>
            </a:r>
            <a:endParaRPr lang="en-US" sz="13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694611" y="545783"/>
            <a:ext cx="13241179" cy="1240155"/>
          </a:xfrm>
          <a:prstGeom prst="rect">
            <a:avLst/>
          </a:prstGeom>
          <a:noFill/>
          <a:ln/>
        </p:spPr>
        <p:txBody>
          <a:bodyPr wrap="square" lIns="0" tIns="0" rIns="0" bIns="0" rtlCol="0" anchor="t"/>
          <a:lstStyle/>
          <a:p>
            <a:pPr marL="0" indent="0">
              <a:lnSpc>
                <a:spcPts val="4850"/>
              </a:lnSpc>
              <a:buNone/>
            </a:pPr>
            <a:r>
              <a:rPr lang="en-US" sz="3900" b="1" dirty="0">
                <a:solidFill>
                  <a:srgbClr val="231971"/>
                </a:solidFill>
                <a:latin typeface="Outfit Extra Bold" pitchFamily="34" charset="0"/>
                <a:ea typeface="Outfit Extra Bold" pitchFamily="34" charset="-122"/>
                <a:cs typeface="Outfit Extra Bold" pitchFamily="34" charset="-120"/>
              </a:rPr>
              <a:t>Case Study: R (Bennett) v Horseferry Road Magistrates Court [1994]</a:t>
            </a:r>
            <a:endParaRPr lang="en-US" sz="3900" dirty="0"/>
          </a:p>
        </p:txBody>
      </p:sp>
      <p:sp>
        <p:nvSpPr>
          <p:cNvPr id="3" name="Shape 1"/>
          <p:cNvSpPr/>
          <p:nvPr/>
        </p:nvSpPr>
        <p:spPr>
          <a:xfrm>
            <a:off x="694611" y="4775240"/>
            <a:ext cx="13241179" cy="22860"/>
          </a:xfrm>
          <a:prstGeom prst="roundRect">
            <a:avLst>
              <a:gd name="adj" fmla="val 364655"/>
            </a:avLst>
          </a:prstGeom>
          <a:solidFill>
            <a:srgbClr val="BDB8DF"/>
          </a:solidFill>
          <a:ln/>
        </p:spPr>
        <p:txBody>
          <a:bodyPr/>
          <a:lstStyle/>
          <a:p>
            <a:endParaRPr lang="en-GB"/>
          </a:p>
        </p:txBody>
      </p:sp>
      <p:sp>
        <p:nvSpPr>
          <p:cNvPr id="4" name="Shape 2"/>
          <p:cNvSpPr/>
          <p:nvPr/>
        </p:nvSpPr>
        <p:spPr>
          <a:xfrm>
            <a:off x="3271838" y="4080629"/>
            <a:ext cx="22860" cy="694611"/>
          </a:xfrm>
          <a:prstGeom prst="roundRect">
            <a:avLst>
              <a:gd name="adj" fmla="val 364655"/>
            </a:avLst>
          </a:prstGeom>
          <a:solidFill>
            <a:srgbClr val="BDB8DF"/>
          </a:solidFill>
          <a:ln/>
        </p:spPr>
        <p:txBody>
          <a:bodyPr/>
          <a:lstStyle/>
          <a:p>
            <a:endParaRPr lang="en-GB"/>
          </a:p>
        </p:txBody>
      </p:sp>
      <p:sp>
        <p:nvSpPr>
          <p:cNvPr id="5" name="Shape 3"/>
          <p:cNvSpPr/>
          <p:nvPr/>
        </p:nvSpPr>
        <p:spPr>
          <a:xfrm>
            <a:off x="3060025" y="4551998"/>
            <a:ext cx="446484" cy="446484"/>
          </a:xfrm>
          <a:prstGeom prst="roundRect">
            <a:avLst>
              <a:gd name="adj" fmla="val 18670"/>
            </a:avLst>
          </a:prstGeom>
          <a:solidFill>
            <a:srgbClr val="E9E6FA"/>
          </a:solidFill>
          <a:ln w="7620">
            <a:solidFill>
              <a:srgbClr val="BDB8DF"/>
            </a:solidFill>
            <a:prstDash val="solid"/>
          </a:ln>
        </p:spPr>
        <p:txBody>
          <a:bodyPr/>
          <a:lstStyle/>
          <a:p>
            <a:endParaRPr lang="en-GB"/>
          </a:p>
        </p:txBody>
      </p:sp>
      <p:sp>
        <p:nvSpPr>
          <p:cNvPr id="6" name="Text 4"/>
          <p:cNvSpPr/>
          <p:nvPr/>
        </p:nvSpPr>
        <p:spPr>
          <a:xfrm>
            <a:off x="3225165" y="4626412"/>
            <a:ext cx="116086" cy="297656"/>
          </a:xfrm>
          <a:prstGeom prst="rect">
            <a:avLst/>
          </a:prstGeom>
          <a:noFill/>
          <a:ln/>
        </p:spPr>
        <p:txBody>
          <a:bodyPr wrap="none" lIns="0" tIns="0" rIns="0" bIns="0" rtlCol="0" anchor="t"/>
          <a:lstStyle/>
          <a:p>
            <a:pPr marL="0" indent="0" algn="ctr">
              <a:lnSpc>
                <a:spcPts val="2300"/>
              </a:lnSpc>
              <a:buNone/>
            </a:pPr>
            <a:r>
              <a:rPr lang="en-US" sz="2300" b="1" dirty="0">
                <a:solidFill>
                  <a:srgbClr val="2A2742"/>
                </a:solidFill>
                <a:latin typeface="Outfit Extra Bold" pitchFamily="34" charset="0"/>
                <a:ea typeface="Outfit Extra Bold" pitchFamily="34" charset="-122"/>
                <a:cs typeface="Outfit Extra Bold" pitchFamily="34" charset="-120"/>
              </a:rPr>
              <a:t>1</a:t>
            </a:r>
            <a:endParaRPr lang="en-US" sz="2300" dirty="0"/>
          </a:p>
        </p:txBody>
      </p:sp>
      <p:sp>
        <p:nvSpPr>
          <p:cNvPr id="7" name="Text 5"/>
          <p:cNvSpPr/>
          <p:nvPr/>
        </p:nvSpPr>
        <p:spPr>
          <a:xfrm>
            <a:off x="2042874" y="2182773"/>
            <a:ext cx="2480905" cy="310158"/>
          </a:xfrm>
          <a:prstGeom prst="rect">
            <a:avLst/>
          </a:prstGeom>
          <a:noFill/>
          <a:ln/>
        </p:spPr>
        <p:txBody>
          <a:bodyPr wrap="none" lIns="0" tIns="0" rIns="0" bIns="0" rtlCol="0" anchor="t"/>
          <a:lstStyle/>
          <a:p>
            <a:pPr marL="0" indent="0" algn="ctr">
              <a:lnSpc>
                <a:spcPts val="2400"/>
              </a:lnSpc>
              <a:buNone/>
            </a:pPr>
            <a:r>
              <a:rPr lang="en-US" sz="1950" b="1" dirty="0">
                <a:solidFill>
                  <a:srgbClr val="2A2742"/>
                </a:solidFill>
                <a:latin typeface="Outfit Extra Bold" pitchFamily="34" charset="0"/>
                <a:ea typeface="Outfit Extra Bold" pitchFamily="34" charset="-122"/>
                <a:cs typeface="Outfit Extra Bold" pitchFamily="34" charset="-120"/>
              </a:rPr>
              <a:t>Case Background</a:t>
            </a:r>
            <a:endParaRPr lang="en-US" sz="1950" dirty="0"/>
          </a:p>
        </p:txBody>
      </p:sp>
      <p:sp>
        <p:nvSpPr>
          <p:cNvPr id="8" name="Text 6"/>
          <p:cNvSpPr/>
          <p:nvPr/>
        </p:nvSpPr>
        <p:spPr>
          <a:xfrm>
            <a:off x="892969" y="2611993"/>
            <a:ext cx="4780717" cy="1270159"/>
          </a:xfrm>
          <a:prstGeom prst="rect">
            <a:avLst/>
          </a:prstGeom>
          <a:noFill/>
          <a:ln/>
        </p:spPr>
        <p:txBody>
          <a:bodyPr wrap="square" lIns="0" tIns="0" rIns="0" bIns="0" rtlCol="0" anchor="t"/>
          <a:lstStyle/>
          <a:p>
            <a:pPr marL="0" indent="0" algn="ctr">
              <a:lnSpc>
                <a:spcPts val="2500"/>
              </a:lnSpc>
              <a:buNone/>
            </a:pPr>
            <a:r>
              <a:rPr lang="en-US" sz="1550" dirty="0">
                <a:solidFill>
                  <a:srgbClr val="2A2742"/>
                </a:solidFill>
                <a:latin typeface="Arimo" pitchFamily="34" charset="0"/>
                <a:ea typeface="Arimo" pitchFamily="34" charset="-122"/>
                <a:cs typeface="Arimo" pitchFamily="34" charset="-120"/>
              </a:rPr>
              <a:t>Bennett, a New Zealand citizen, was forcibly brought to the UK by police without following proper extradition procedures. He was wanted for criminal charges in the UK.</a:t>
            </a:r>
            <a:endParaRPr lang="en-US" sz="1550" dirty="0"/>
          </a:p>
        </p:txBody>
      </p:sp>
      <p:sp>
        <p:nvSpPr>
          <p:cNvPr id="9" name="Shape 7"/>
          <p:cNvSpPr/>
          <p:nvPr/>
        </p:nvSpPr>
        <p:spPr>
          <a:xfrm>
            <a:off x="5959673" y="4775240"/>
            <a:ext cx="22860" cy="694611"/>
          </a:xfrm>
          <a:prstGeom prst="roundRect">
            <a:avLst>
              <a:gd name="adj" fmla="val 364655"/>
            </a:avLst>
          </a:prstGeom>
          <a:solidFill>
            <a:srgbClr val="BDB8DF"/>
          </a:solidFill>
          <a:ln/>
        </p:spPr>
        <p:txBody>
          <a:bodyPr/>
          <a:lstStyle/>
          <a:p>
            <a:endParaRPr lang="en-GB"/>
          </a:p>
        </p:txBody>
      </p:sp>
      <p:sp>
        <p:nvSpPr>
          <p:cNvPr id="10" name="Shape 8"/>
          <p:cNvSpPr/>
          <p:nvPr/>
        </p:nvSpPr>
        <p:spPr>
          <a:xfrm>
            <a:off x="5747861" y="4551998"/>
            <a:ext cx="446484" cy="446484"/>
          </a:xfrm>
          <a:prstGeom prst="roundRect">
            <a:avLst>
              <a:gd name="adj" fmla="val 18670"/>
            </a:avLst>
          </a:prstGeom>
          <a:solidFill>
            <a:srgbClr val="E9E6FA"/>
          </a:solidFill>
          <a:ln w="7620">
            <a:solidFill>
              <a:srgbClr val="BDB8DF"/>
            </a:solidFill>
            <a:prstDash val="solid"/>
          </a:ln>
        </p:spPr>
        <p:txBody>
          <a:bodyPr/>
          <a:lstStyle/>
          <a:p>
            <a:endParaRPr lang="en-GB"/>
          </a:p>
        </p:txBody>
      </p:sp>
      <p:sp>
        <p:nvSpPr>
          <p:cNvPr id="11" name="Text 9"/>
          <p:cNvSpPr/>
          <p:nvPr/>
        </p:nvSpPr>
        <p:spPr>
          <a:xfrm>
            <a:off x="5885378" y="4626412"/>
            <a:ext cx="171450" cy="297656"/>
          </a:xfrm>
          <a:prstGeom prst="rect">
            <a:avLst/>
          </a:prstGeom>
          <a:noFill/>
          <a:ln/>
        </p:spPr>
        <p:txBody>
          <a:bodyPr wrap="none" lIns="0" tIns="0" rIns="0" bIns="0" rtlCol="0" anchor="t"/>
          <a:lstStyle/>
          <a:p>
            <a:pPr marL="0" indent="0" algn="ctr">
              <a:lnSpc>
                <a:spcPts val="2300"/>
              </a:lnSpc>
              <a:buNone/>
            </a:pPr>
            <a:r>
              <a:rPr lang="en-US" sz="2300" b="1" dirty="0">
                <a:solidFill>
                  <a:srgbClr val="2A2742"/>
                </a:solidFill>
                <a:latin typeface="Outfit Extra Bold" pitchFamily="34" charset="0"/>
                <a:ea typeface="Outfit Extra Bold" pitchFamily="34" charset="-122"/>
                <a:cs typeface="Outfit Extra Bold" pitchFamily="34" charset="-120"/>
              </a:rPr>
              <a:t>2</a:t>
            </a:r>
            <a:endParaRPr lang="en-US" sz="2300" dirty="0"/>
          </a:p>
        </p:txBody>
      </p:sp>
      <p:sp>
        <p:nvSpPr>
          <p:cNvPr id="12" name="Text 10"/>
          <p:cNvSpPr/>
          <p:nvPr/>
        </p:nvSpPr>
        <p:spPr>
          <a:xfrm>
            <a:off x="4730710" y="5668327"/>
            <a:ext cx="2480905" cy="310158"/>
          </a:xfrm>
          <a:prstGeom prst="rect">
            <a:avLst/>
          </a:prstGeom>
          <a:noFill/>
          <a:ln/>
        </p:spPr>
        <p:txBody>
          <a:bodyPr wrap="none" lIns="0" tIns="0" rIns="0" bIns="0" rtlCol="0" anchor="t"/>
          <a:lstStyle/>
          <a:p>
            <a:pPr marL="0" indent="0" algn="ctr">
              <a:lnSpc>
                <a:spcPts val="2400"/>
              </a:lnSpc>
              <a:buNone/>
            </a:pPr>
            <a:r>
              <a:rPr lang="en-US" sz="1950" b="1" dirty="0">
                <a:solidFill>
                  <a:srgbClr val="2A2742"/>
                </a:solidFill>
                <a:latin typeface="Outfit Extra Bold" pitchFamily="34" charset="0"/>
                <a:ea typeface="Outfit Extra Bold" pitchFamily="34" charset="-122"/>
                <a:cs typeface="Outfit Extra Bold" pitchFamily="34" charset="-120"/>
              </a:rPr>
              <a:t>Legal Issue</a:t>
            </a:r>
            <a:endParaRPr lang="en-US" sz="1950" dirty="0"/>
          </a:p>
        </p:txBody>
      </p:sp>
      <p:sp>
        <p:nvSpPr>
          <p:cNvPr id="13" name="Text 11"/>
          <p:cNvSpPr/>
          <p:nvPr/>
        </p:nvSpPr>
        <p:spPr>
          <a:xfrm>
            <a:off x="3580805" y="6097548"/>
            <a:ext cx="4780717" cy="952619"/>
          </a:xfrm>
          <a:prstGeom prst="rect">
            <a:avLst/>
          </a:prstGeom>
          <a:noFill/>
          <a:ln/>
        </p:spPr>
        <p:txBody>
          <a:bodyPr wrap="square" lIns="0" tIns="0" rIns="0" bIns="0" rtlCol="0" anchor="t"/>
          <a:lstStyle/>
          <a:p>
            <a:pPr marL="0" indent="0" algn="ctr">
              <a:lnSpc>
                <a:spcPts val="2500"/>
              </a:lnSpc>
              <a:buNone/>
            </a:pPr>
            <a:r>
              <a:rPr lang="en-US" sz="1550" dirty="0">
                <a:solidFill>
                  <a:srgbClr val="2A2742"/>
                </a:solidFill>
                <a:latin typeface="Arimo" pitchFamily="34" charset="0"/>
                <a:ea typeface="Arimo" pitchFamily="34" charset="-122"/>
                <a:cs typeface="Arimo" pitchFamily="34" charset="-120"/>
              </a:rPr>
              <a:t>The case raised questions about the limits of police authority and whether their actions constituted justified trespass or an abuse of power.</a:t>
            </a:r>
            <a:endParaRPr lang="en-US" sz="1550" dirty="0"/>
          </a:p>
        </p:txBody>
      </p:sp>
      <p:sp>
        <p:nvSpPr>
          <p:cNvPr id="14" name="Shape 12"/>
          <p:cNvSpPr/>
          <p:nvPr/>
        </p:nvSpPr>
        <p:spPr>
          <a:xfrm>
            <a:off x="8647628" y="4080629"/>
            <a:ext cx="22860" cy="694611"/>
          </a:xfrm>
          <a:prstGeom prst="roundRect">
            <a:avLst>
              <a:gd name="adj" fmla="val 364655"/>
            </a:avLst>
          </a:prstGeom>
          <a:solidFill>
            <a:srgbClr val="BDB8DF"/>
          </a:solidFill>
          <a:ln/>
        </p:spPr>
        <p:txBody>
          <a:bodyPr/>
          <a:lstStyle/>
          <a:p>
            <a:endParaRPr lang="en-GB"/>
          </a:p>
        </p:txBody>
      </p:sp>
      <p:sp>
        <p:nvSpPr>
          <p:cNvPr id="15" name="Shape 13"/>
          <p:cNvSpPr/>
          <p:nvPr/>
        </p:nvSpPr>
        <p:spPr>
          <a:xfrm>
            <a:off x="8435816" y="4551998"/>
            <a:ext cx="446484" cy="446484"/>
          </a:xfrm>
          <a:prstGeom prst="roundRect">
            <a:avLst>
              <a:gd name="adj" fmla="val 18670"/>
            </a:avLst>
          </a:prstGeom>
          <a:solidFill>
            <a:srgbClr val="E9E6FA"/>
          </a:solidFill>
          <a:ln w="7620">
            <a:solidFill>
              <a:srgbClr val="BDB8DF"/>
            </a:solidFill>
            <a:prstDash val="solid"/>
          </a:ln>
        </p:spPr>
        <p:txBody>
          <a:bodyPr/>
          <a:lstStyle/>
          <a:p>
            <a:endParaRPr lang="en-GB"/>
          </a:p>
        </p:txBody>
      </p:sp>
      <p:sp>
        <p:nvSpPr>
          <p:cNvPr id="16" name="Text 14"/>
          <p:cNvSpPr/>
          <p:nvPr/>
        </p:nvSpPr>
        <p:spPr>
          <a:xfrm>
            <a:off x="8574286" y="4626412"/>
            <a:ext cx="169426" cy="297656"/>
          </a:xfrm>
          <a:prstGeom prst="rect">
            <a:avLst/>
          </a:prstGeom>
          <a:noFill/>
          <a:ln/>
        </p:spPr>
        <p:txBody>
          <a:bodyPr wrap="none" lIns="0" tIns="0" rIns="0" bIns="0" rtlCol="0" anchor="t"/>
          <a:lstStyle/>
          <a:p>
            <a:pPr marL="0" indent="0" algn="ctr">
              <a:lnSpc>
                <a:spcPts val="2300"/>
              </a:lnSpc>
              <a:buNone/>
            </a:pPr>
            <a:r>
              <a:rPr lang="en-US" sz="2300" b="1" dirty="0">
                <a:solidFill>
                  <a:srgbClr val="2A2742"/>
                </a:solidFill>
                <a:latin typeface="Outfit Extra Bold" pitchFamily="34" charset="0"/>
                <a:ea typeface="Outfit Extra Bold" pitchFamily="34" charset="-122"/>
                <a:cs typeface="Outfit Extra Bold" pitchFamily="34" charset="-120"/>
              </a:rPr>
              <a:t>3</a:t>
            </a:r>
            <a:endParaRPr lang="en-US" sz="2300" dirty="0"/>
          </a:p>
        </p:txBody>
      </p:sp>
      <p:sp>
        <p:nvSpPr>
          <p:cNvPr id="17" name="Text 15"/>
          <p:cNvSpPr/>
          <p:nvPr/>
        </p:nvSpPr>
        <p:spPr>
          <a:xfrm>
            <a:off x="7418665" y="2500313"/>
            <a:ext cx="2480905" cy="310158"/>
          </a:xfrm>
          <a:prstGeom prst="rect">
            <a:avLst/>
          </a:prstGeom>
          <a:noFill/>
          <a:ln/>
        </p:spPr>
        <p:txBody>
          <a:bodyPr wrap="none" lIns="0" tIns="0" rIns="0" bIns="0" rtlCol="0" anchor="t"/>
          <a:lstStyle/>
          <a:p>
            <a:pPr marL="0" indent="0" algn="ctr">
              <a:lnSpc>
                <a:spcPts val="2400"/>
              </a:lnSpc>
              <a:buNone/>
            </a:pPr>
            <a:r>
              <a:rPr lang="en-US" sz="1950" b="1" dirty="0">
                <a:solidFill>
                  <a:srgbClr val="2A2742"/>
                </a:solidFill>
                <a:latin typeface="Outfit Extra Bold" pitchFamily="34" charset="0"/>
                <a:ea typeface="Outfit Extra Bold" pitchFamily="34" charset="-122"/>
                <a:cs typeface="Outfit Extra Bold" pitchFamily="34" charset="-120"/>
              </a:rPr>
              <a:t>Court's Decision</a:t>
            </a:r>
            <a:endParaRPr lang="en-US" sz="1950" dirty="0"/>
          </a:p>
        </p:txBody>
      </p:sp>
      <p:sp>
        <p:nvSpPr>
          <p:cNvPr id="18" name="Text 16"/>
          <p:cNvSpPr/>
          <p:nvPr/>
        </p:nvSpPr>
        <p:spPr>
          <a:xfrm>
            <a:off x="6268760" y="2929533"/>
            <a:ext cx="4780717" cy="952619"/>
          </a:xfrm>
          <a:prstGeom prst="rect">
            <a:avLst/>
          </a:prstGeom>
          <a:noFill/>
          <a:ln/>
        </p:spPr>
        <p:txBody>
          <a:bodyPr wrap="square" lIns="0" tIns="0" rIns="0" bIns="0" rtlCol="0" anchor="t"/>
          <a:lstStyle/>
          <a:p>
            <a:pPr marL="0" indent="0" algn="ctr">
              <a:lnSpc>
                <a:spcPts val="2500"/>
              </a:lnSpc>
              <a:buNone/>
            </a:pPr>
            <a:r>
              <a:rPr lang="en-US" sz="1550" dirty="0">
                <a:solidFill>
                  <a:srgbClr val="2A2742"/>
                </a:solidFill>
                <a:latin typeface="Arimo" pitchFamily="34" charset="0"/>
                <a:ea typeface="Arimo" pitchFamily="34" charset="-122"/>
                <a:cs typeface="Arimo" pitchFamily="34" charset="-120"/>
              </a:rPr>
              <a:t>The House of Lords ruled that the court had the power to stay proceedings where a defendant had been brought within the jurisdiction unlawfully.</a:t>
            </a:r>
            <a:endParaRPr lang="en-US" sz="1550" dirty="0"/>
          </a:p>
        </p:txBody>
      </p:sp>
      <p:sp>
        <p:nvSpPr>
          <p:cNvPr id="19" name="Shape 17"/>
          <p:cNvSpPr/>
          <p:nvPr/>
        </p:nvSpPr>
        <p:spPr>
          <a:xfrm>
            <a:off x="11335464" y="4775240"/>
            <a:ext cx="22860" cy="694611"/>
          </a:xfrm>
          <a:prstGeom prst="roundRect">
            <a:avLst>
              <a:gd name="adj" fmla="val 364655"/>
            </a:avLst>
          </a:prstGeom>
          <a:solidFill>
            <a:srgbClr val="BDB8DF"/>
          </a:solidFill>
          <a:ln/>
        </p:spPr>
        <p:txBody>
          <a:bodyPr/>
          <a:lstStyle/>
          <a:p>
            <a:endParaRPr lang="en-GB"/>
          </a:p>
        </p:txBody>
      </p:sp>
      <p:sp>
        <p:nvSpPr>
          <p:cNvPr id="20" name="Shape 18"/>
          <p:cNvSpPr/>
          <p:nvPr/>
        </p:nvSpPr>
        <p:spPr>
          <a:xfrm>
            <a:off x="11123652" y="4551998"/>
            <a:ext cx="446484" cy="446484"/>
          </a:xfrm>
          <a:prstGeom prst="roundRect">
            <a:avLst>
              <a:gd name="adj" fmla="val 18670"/>
            </a:avLst>
          </a:prstGeom>
          <a:solidFill>
            <a:srgbClr val="E9E6FA"/>
          </a:solidFill>
          <a:ln w="7620">
            <a:solidFill>
              <a:srgbClr val="BDB8DF"/>
            </a:solidFill>
            <a:prstDash val="solid"/>
          </a:ln>
        </p:spPr>
        <p:txBody>
          <a:bodyPr/>
          <a:lstStyle/>
          <a:p>
            <a:endParaRPr lang="en-GB"/>
          </a:p>
        </p:txBody>
      </p:sp>
      <p:sp>
        <p:nvSpPr>
          <p:cNvPr id="21" name="Text 19"/>
          <p:cNvSpPr/>
          <p:nvPr/>
        </p:nvSpPr>
        <p:spPr>
          <a:xfrm>
            <a:off x="11255573" y="4626412"/>
            <a:ext cx="182523" cy="297656"/>
          </a:xfrm>
          <a:prstGeom prst="rect">
            <a:avLst/>
          </a:prstGeom>
          <a:noFill/>
          <a:ln/>
        </p:spPr>
        <p:txBody>
          <a:bodyPr wrap="none" lIns="0" tIns="0" rIns="0" bIns="0" rtlCol="0" anchor="t"/>
          <a:lstStyle/>
          <a:p>
            <a:pPr marL="0" indent="0" algn="ctr">
              <a:lnSpc>
                <a:spcPts val="2300"/>
              </a:lnSpc>
              <a:buNone/>
            </a:pPr>
            <a:r>
              <a:rPr lang="en-US" sz="2300" b="1" dirty="0">
                <a:solidFill>
                  <a:srgbClr val="2A2742"/>
                </a:solidFill>
                <a:latin typeface="Outfit Extra Bold" pitchFamily="34" charset="0"/>
                <a:ea typeface="Outfit Extra Bold" pitchFamily="34" charset="-122"/>
                <a:cs typeface="Outfit Extra Bold" pitchFamily="34" charset="-120"/>
              </a:rPr>
              <a:t>4</a:t>
            </a:r>
            <a:endParaRPr lang="en-US" sz="2300" dirty="0"/>
          </a:p>
        </p:txBody>
      </p:sp>
      <p:sp>
        <p:nvSpPr>
          <p:cNvPr id="22" name="Text 20"/>
          <p:cNvSpPr/>
          <p:nvPr/>
        </p:nvSpPr>
        <p:spPr>
          <a:xfrm>
            <a:off x="10106501" y="5668327"/>
            <a:ext cx="2480905" cy="310158"/>
          </a:xfrm>
          <a:prstGeom prst="rect">
            <a:avLst/>
          </a:prstGeom>
          <a:noFill/>
          <a:ln/>
        </p:spPr>
        <p:txBody>
          <a:bodyPr wrap="none" lIns="0" tIns="0" rIns="0" bIns="0" rtlCol="0" anchor="t"/>
          <a:lstStyle/>
          <a:p>
            <a:pPr marL="0" indent="0" algn="ctr">
              <a:lnSpc>
                <a:spcPts val="2400"/>
              </a:lnSpc>
              <a:buNone/>
            </a:pPr>
            <a:r>
              <a:rPr lang="en-US" sz="1950" b="1" dirty="0">
                <a:solidFill>
                  <a:srgbClr val="2A2742"/>
                </a:solidFill>
                <a:latin typeface="Outfit Extra Bold" pitchFamily="34" charset="0"/>
                <a:ea typeface="Outfit Extra Bold" pitchFamily="34" charset="-122"/>
                <a:cs typeface="Outfit Extra Bold" pitchFamily="34" charset="-120"/>
              </a:rPr>
              <a:t>Implications</a:t>
            </a:r>
            <a:endParaRPr lang="en-US" sz="1950" dirty="0"/>
          </a:p>
        </p:txBody>
      </p:sp>
      <p:sp>
        <p:nvSpPr>
          <p:cNvPr id="23" name="Text 21"/>
          <p:cNvSpPr/>
          <p:nvPr/>
        </p:nvSpPr>
        <p:spPr>
          <a:xfrm>
            <a:off x="8956596" y="6097548"/>
            <a:ext cx="4780717" cy="1587698"/>
          </a:xfrm>
          <a:prstGeom prst="rect">
            <a:avLst/>
          </a:prstGeom>
          <a:noFill/>
          <a:ln/>
        </p:spPr>
        <p:txBody>
          <a:bodyPr wrap="square" lIns="0" tIns="0" rIns="0" bIns="0" rtlCol="0" anchor="t"/>
          <a:lstStyle/>
          <a:p>
            <a:pPr marL="0" indent="0" algn="ctr">
              <a:lnSpc>
                <a:spcPts val="2500"/>
              </a:lnSpc>
              <a:buNone/>
            </a:pPr>
            <a:r>
              <a:rPr lang="en-US" sz="1550" dirty="0">
                <a:solidFill>
                  <a:srgbClr val="2A2742"/>
                </a:solidFill>
                <a:latin typeface="Arimo" pitchFamily="34" charset="0"/>
                <a:ea typeface="Arimo" pitchFamily="34" charset="-122"/>
                <a:cs typeface="Arimo" pitchFamily="34" charset="-120"/>
              </a:rPr>
              <a:t>This landmark case established that even when acting in the public interest, authorities must adhere to proper legal procedures. It set limits on the justification defense in cases of potential abuse of power.</a:t>
            </a:r>
            <a:endParaRPr lang="en-US" sz="1550" dirty="0"/>
          </a:p>
        </p:txBody>
      </p:sp>
    </p:spTree>
  </p:cSld>
  <p:clrMapOvr>
    <a:masterClrMapping/>
  </p:clrMapOvr>
</p:sld>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TotalTime>
  <Words>2378</Words>
  <Application>Microsoft Office PowerPoint</Application>
  <PresentationFormat>Custom</PresentationFormat>
  <Paragraphs>180</Paragraphs>
  <Slides>17</Slides>
  <Notes>15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Arimo</vt:lpstr>
      <vt:lpstr>Garamond</vt:lpstr>
      <vt:lpstr>Outfit Extra Bold</vt:lpstr>
      <vt:lpstr>Arial</vt:lpstr>
      <vt:lpstr>Office Theme</vt:lpstr>
      <vt:lpstr>Organic</vt:lpstr>
      <vt:lpstr>Defences to Trespass:  Necessity, License, and Justification</vt:lpstr>
      <vt:lpstr>Minor House Keeping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Okwudili Onyenwee Onwurah</cp:lastModifiedBy>
  <cp:revision>2</cp:revision>
  <dcterms:created xsi:type="dcterms:W3CDTF">2024-11-29T07:36:32Z</dcterms:created>
  <dcterms:modified xsi:type="dcterms:W3CDTF">2024-11-29T08:18:22Z</dcterms:modified>
</cp:coreProperties>
</file>